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56" r:id="rId3"/>
    <p:sldId id="339" r:id="rId4"/>
    <p:sldId id="262" r:id="rId5"/>
    <p:sldId id="338" r:id="rId6"/>
    <p:sldId id="268" r:id="rId7"/>
    <p:sldId id="335" r:id="rId8"/>
    <p:sldId id="336" r:id="rId9"/>
    <p:sldId id="33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BITO" initials="Y" lastIdx="132" clrIdx="0">
    <p:extLst>
      <p:ext uri="{19B8F6BF-5375-455C-9EA6-DF929625EA0E}">
        <p15:presenceInfo xmlns:p15="http://schemas.microsoft.com/office/powerpoint/2012/main" userId="YOBITO" providerId="None"/>
      </p:ext>
    </p:extLst>
  </p:cmAuthor>
  <p:cmAuthor id="2" name="Hussein Ali-Ahmad" initials="HAA" lastIdx="11" clrIdx="1">
    <p:extLst>
      <p:ext uri="{19B8F6BF-5375-455C-9EA6-DF929625EA0E}">
        <p15:presenceInfo xmlns:p15="http://schemas.microsoft.com/office/powerpoint/2012/main" userId="e765d30503628408" providerId="Windows Live"/>
      </p:ext>
    </p:extLst>
  </p:cmAuthor>
  <p:cmAuthor id="3" name="RAZOV-PC" initials="RP" lastIdx="1" clrIdx="2">
    <p:extLst>
      <p:ext uri="{19B8F6BF-5375-455C-9EA6-DF929625EA0E}">
        <p15:presenceInfo xmlns:p15="http://schemas.microsoft.com/office/powerpoint/2012/main" userId="6266862174169b6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C0000"/>
    <a:srgbClr val="FF1515"/>
    <a:srgbClr val="AD1A29"/>
    <a:srgbClr val="EC3737"/>
    <a:srgbClr val="425F6C"/>
    <a:srgbClr val="7F7F7F"/>
    <a:srgbClr val="A50021"/>
    <a:srgbClr val="993300"/>
    <a:srgbClr val="FF5050"/>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6404" autoAdjust="0"/>
  </p:normalViewPr>
  <p:slideViewPr>
    <p:cSldViewPr snapToGrid="0">
      <p:cViewPr varScale="1">
        <p:scale>
          <a:sx n="69" d="100"/>
          <a:sy n="69" d="100"/>
        </p:scale>
        <p:origin x="102" y="1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22-03-13T14:23:59.078" idx="1">
    <p:pos x="36" y="62"/>
    <p:text>descriptions</p:text>
    <p:extLst>
      <p:ext uri="{C676402C-5697-4E1C-873F-D02D1690AC5C}">
        <p15:threadingInfo xmlns:p15="http://schemas.microsoft.com/office/powerpoint/2012/main" timeZoneBias="-120"/>
      </p:ext>
    </p:extLst>
  </p:cm>
</p:cmLst>
</file>

<file path=ppt/media/hdphoto1.wdp>
</file>

<file path=ppt/media/hdphoto2.wdp>
</file>

<file path=ppt/media/hdphoto3.wdp>
</file>

<file path=ppt/media/image1.png>
</file>

<file path=ppt/media/image10.png>
</file>

<file path=ppt/media/image11.jfif>
</file>

<file path=ppt/media/image12.jp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E0C15-E374-4815-9553-65C62ED1C6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DC6718-E6C8-4332-B646-118D81E2CB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0F7AA2-1DEE-44B9-A95F-7C826C685002}"/>
              </a:ext>
            </a:extLst>
          </p:cNvPr>
          <p:cNvSpPr>
            <a:spLocks noGrp="1"/>
          </p:cNvSpPr>
          <p:nvPr>
            <p:ph type="dt" sz="half" idx="10"/>
          </p:nvPr>
        </p:nvSpPr>
        <p:spPr/>
        <p:txBody>
          <a:bodyPr/>
          <a:lstStyle/>
          <a:p>
            <a:fld id="{4EF29EB4-4B06-41C1-9760-21AE0BE43144}" type="datetimeFigureOut">
              <a:rPr lang="en-US" smtClean="0"/>
              <a:t>3/13/2022</a:t>
            </a:fld>
            <a:endParaRPr lang="en-US"/>
          </a:p>
        </p:txBody>
      </p:sp>
      <p:sp>
        <p:nvSpPr>
          <p:cNvPr id="5" name="Footer Placeholder 4">
            <a:extLst>
              <a:ext uri="{FF2B5EF4-FFF2-40B4-BE49-F238E27FC236}">
                <a16:creationId xmlns:a16="http://schemas.microsoft.com/office/drawing/2014/main" id="{D4CCE54F-24C1-462E-B9E3-D812B35669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895F51-F4EF-432F-BDA4-E4DB8EEE427A}"/>
              </a:ext>
            </a:extLst>
          </p:cNvPr>
          <p:cNvSpPr>
            <a:spLocks noGrp="1"/>
          </p:cNvSpPr>
          <p:nvPr>
            <p:ph type="sldNum" sz="quarter" idx="12"/>
          </p:nvPr>
        </p:nvSpPr>
        <p:spPr/>
        <p:txBody>
          <a:bodyPr/>
          <a:lstStyle/>
          <a:p>
            <a:fld id="{141980DD-3022-4B4A-BC9C-A90CB9F67894}" type="slidenum">
              <a:rPr lang="en-US" smtClean="0"/>
              <a:t>‹#›</a:t>
            </a:fld>
            <a:endParaRPr lang="en-US"/>
          </a:p>
        </p:txBody>
      </p:sp>
    </p:spTree>
    <p:extLst>
      <p:ext uri="{BB962C8B-B14F-4D97-AF65-F5344CB8AC3E}">
        <p14:creationId xmlns:p14="http://schemas.microsoft.com/office/powerpoint/2010/main" val="3259162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3DE39-CC4D-404E-9D2B-416776AF87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FE8DDFC-2094-4BD1-8A74-C34C9B28E3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C0AD52-DD8D-4816-831C-A05E310E6846}"/>
              </a:ext>
            </a:extLst>
          </p:cNvPr>
          <p:cNvSpPr>
            <a:spLocks noGrp="1"/>
          </p:cNvSpPr>
          <p:nvPr>
            <p:ph type="dt" sz="half" idx="10"/>
          </p:nvPr>
        </p:nvSpPr>
        <p:spPr/>
        <p:txBody>
          <a:bodyPr/>
          <a:lstStyle/>
          <a:p>
            <a:fld id="{4EF29EB4-4B06-41C1-9760-21AE0BE43144}" type="datetimeFigureOut">
              <a:rPr lang="en-US" smtClean="0"/>
              <a:t>3/13/2022</a:t>
            </a:fld>
            <a:endParaRPr lang="en-US"/>
          </a:p>
        </p:txBody>
      </p:sp>
      <p:sp>
        <p:nvSpPr>
          <p:cNvPr id="5" name="Footer Placeholder 4">
            <a:extLst>
              <a:ext uri="{FF2B5EF4-FFF2-40B4-BE49-F238E27FC236}">
                <a16:creationId xmlns:a16="http://schemas.microsoft.com/office/drawing/2014/main" id="{74066D0C-B7E9-45C5-8632-904B9646C3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687D37-0159-48F1-8625-1D5B57AA6858}"/>
              </a:ext>
            </a:extLst>
          </p:cNvPr>
          <p:cNvSpPr>
            <a:spLocks noGrp="1"/>
          </p:cNvSpPr>
          <p:nvPr>
            <p:ph type="sldNum" sz="quarter" idx="12"/>
          </p:nvPr>
        </p:nvSpPr>
        <p:spPr/>
        <p:txBody>
          <a:bodyPr/>
          <a:lstStyle/>
          <a:p>
            <a:fld id="{141980DD-3022-4B4A-BC9C-A90CB9F67894}" type="slidenum">
              <a:rPr lang="en-US" smtClean="0"/>
              <a:t>‹#›</a:t>
            </a:fld>
            <a:endParaRPr lang="en-US"/>
          </a:p>
        </p:txBody>
      </p:sp>
    </p:spTree>
    <p:extLst>
      <p:ext uri="{BB962C8B-B14F-4D97-AF65-F5344CB8AC3E}">
        <p14:creationId xmlns:p14="http://schemas.microsoft.com/office/powerpoint/2010/main" val="4183747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A84FF7-C510-4FF1-90E7-496A6053E7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6926E32-E18A-4EE5-82FD-C623A119F9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1A1A59-5D8C-4FE5-BFDC-2E75361E68FC}"/>
              </a:ext>
            </a:extLst>
          </p:cNvPr>
          <p:cNvSpPr>
            <a:spLocks noGrp="1"/>
          </p:cNvSpPr>
          <p:nvPr>
            <p:ph type="dt" sz="half" idx="10"/>
          </p:nvPr>
        </p:nvSpPr>
        <p:spPr/>
        <p:txBody>
          <a:bodyPr/>
          <a:lstStyle/>
          <a:p>
            <a:fld id="{4EF29EB4-4B06-41C1-9760-21AE0BE43144}" type="datetimeFigureOut">
              <a:rPr lang="en-US" smtClean="0"/>
              <a:t>3/13/2022</a:t>
            </a:fld>
            <a:endParaRPr lang="en-US"/>
          </a:p>
        </p:txBody>
      </p:sp>
      <p:sp>
        <p:nvSpPr>
          <p:cNvPr id="5" name="Footer Placeholder 4">
            <a:extLst>
              <a:ext uri="{FF2B5EF4-FFF2-40B4-BE49-F238E27FC236}">
                <a16:creationId xmlns:a16="http://schemas.microsoft.com/office/drawing/2014/main" id="{19C83268-DDA0-461C-9C6F-AB1399A5E3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DFE06F-EF2D-4D68-AF21-6B9D74257E5C}"/>
              </a:ext>
            </a:extLst>
          </p:cNvPr>
          <p:cNvSpPr>
            <a:spLocks noGrp="1"/>
          </p:cNvSpPr>
          <p:nvPr>
            <p:ph type="sldNum" sz="quarter" idx="12"/>
          </p:nvPr>
        </p:nvSpPr>
        <p:spPr/>
        <p:txBody>
          <a:bodyPr/>
          <a:lstStyle/>
          <a:p>
            <a:fld id="{141980DD-3022-4B4A-BC9C-A90CB9F67894}" type="slidenum">
              <a:rPr lang="en-US" smtClean="0"/>
              <a:t>‹#›</a:t>
            </a:fld>
            <a:endParaRPr lang="en-US"/>
          </a:p>
        </p:txBody>
      </p:sp>
    </p:spTree>
    <p:extLst>
      <p:ext uri="{BB962C8B-B14F-4D97-AF65-F5344CB8AC3E}">
        <p14:creationId xmlns:p14="http://schemas.microsoft.com/office/powerpoint/2010/main" val="2350284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5178D-D18A-49D2-B3A4-E97E3CF7ED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8FAD8D-2C92-446D-99B4-36294A8909D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86772E-0F92-4078-891C-ADDE7C0ADD20}"/>
              </a:ext>
            </a:extLst>
          </p:cNvPr>
          <p:cNvSpPr>
            <a:spLocks noGrp="1"/>
          </p:cNvSpPr>
          <p:nvPr>
            <p:ph type="dt" sz="half" idx="10"/>
          </p:nvPr>
        </p:nvSpPr>
        <p:spPr/>
        <p:txBody>
          <a:bodyPr/>
          <a:lstStyle/>
          <a:p>
            <a:fld id="{4EF29EB4-4B06-41C1-9760-21AE0BE43144}" type="datetimeFigureOut">
              <a:rPr lang="en-US" smtClean="0"/>
              <a:t>3/13/2022</a:t>
            </a:fld>
            <a:endParaRPr lang="en-US"/>
          </a:p>
        </p:txBody>
      </p:sp>
      <p:sp>
        <p:nvSpPr>
          <p:cNvPr id="5" name="Footer Placeholder 4">
            <a:extLst>
              <a:ext uri="{FF2B5EF4-FFF2-40B4-BE49-F238E27FC236}">
                <a16:creationId xmlns:a16="http://schemas.microsoft.com/office/drawing/2014/main" id="{EFE2C09C-361A-49D6-8AB2-5FF63311D6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0C712B-79B3-4D2E-B964-4A64F4188848}"/>
              </a:ext>
            </a:extLst>
          </p:cNvPr>
          <p:cNvSpPr>
            <a:spLocks noGrp="1"/>
          </p:cNvSpPr>
          <p:nvPr>
            <p:ph type="sldNum" sz="quarter" idx="12"/>
          </p:nvPr>
        </p:nvSpPr>
        <p:spPr/>
        <p:txBody>
          <a:bodyPr/>
          <a:lstStyle/>
          <a:p>
            <a:fld id="{141980DD-3022-4B4A-BC9C-A90CB9F67894}" type="slidenum">
              <a:rPr lang="en-US" smtClean="0"/>
              <a:t>‹#›</a:t>
            </a:fld>
            <a:endParaRPr lang="en-US"/>
          </a:p>
        </p:txBody>
      </p:sp>
    </p:spTree>
    <p:extLst>
      <p:ext uri="{BB962C8B-B14F-4D97-AF65-F5344CB8AC3E}">
        <p14:creationId xmlns:p14="http://schemas.microsoft.com/office/powerpoint/2010/main" val="167336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1C22-AF0D-4387-A9A2-26843594999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0C3522A-35B3-4603-BD23-F8CDBEA504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A35366-B84C-4986-924D-B9B51B83436C}"/>
              </a:ext>
            </a:extLst>
          </p:cNvPr>
          <p:cNvSpPr>
            <a:spLocks noGrp="1"/>
          </p:cNvSpPr>
          <p:nvPr>
            <p:ph type="dt" sz="half" idx="10"/>
          </p:nvPr>
        </p:nvSpPr>
        <p:spPr/>
        <p:txBody>
          <a:bodyPr/>
          <a:lstStyle/>
          <a:p>
            <a:fld id="{4EF29EB4-4B06-41C1-9760-21AE0BE43144}" type="datetimeFigureOut">
              <a:rPr lang="en-US" smtClean="0"/>
              <a:t>3/13/2022</a:t>
            </a:fld>
            <a:endParaRPr lang="en-US"/>
          </a:p>
        </p:txBody>
      </p:sp>
      <p:sp>
        <p:nvSpPr>
          <p:cNvPr id="5" name="Footer Placeholder 4">
            <a:extLst>
              <a:ext uri="{FF2B5EF4-FFF2-40B4-BE49-F238E27FC236}">
                <a16:creationId xmlns:a16="http://schemas.microsoft.com/office/drawing/2014/main" id="{27A918F4-46DD-498C-9A31-B58C0DE684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2F4CC6-C758-4651-B644-96A1EC9D6B5F}"/>
              </a:ext>
            </a:extLst>
          </p:cNvPr>
          <p:cNvSpPr>
            <a:spLocks noGrp="1"/>
          </p:cNvSpPr>
          <p:nvPr>
            <p:ph type="sldNum" sz="quarter" idx="12"/>
          </p:nvPr>
        </p:nvSpPr>
        <p:spPr/>
        <p:txBody>
          <a:bodyPr/>
          <a:lstStyle/>
          <a:p>
            <a:fld id="{141980DD-3022-4B4A-BC9C-A90CB9F67894}" type="slidenum">
              <a:rPr lang="en-US" smtClean="0"/>
              <a:t>‹#›</a:t>
            </a:fld>
            <a:endParaRPr lang="en-US"/>
          </a:p>
        </p:txBody>
      </p:sp>
    </p:spTree>
    <p:extLst>
      <p:ext uri="{BB962C8B-B14F-4D97-AF65-F5344CB8AC3E}">
        <p14:creationId xmlns:p14="http://schemas.microsoft.com/office/powerpoint/2010/main" val="2250862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97BA7-444B-4B25-8F67-9F51C820EF3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D94557-A879-4ACB-BBA6-2767506662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2B9622A-65BF-4963-AC82-AF4823F1CD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89E289B-BE30-4035-B458-9B6FF3CD2F7E}"/>
              </a:ext>
            </a:extLst>
          </p:cNvPr>
          <p:cNvSpPr>
            <a:spLocks noGrp="1"/>
          </p:cNvSpPr>
          <p:nvPr>
            <p:ph type="dt" sz="half" idx="10"/>
          </p:nvPr>
        </p:nvSpPr>
        <p:spPr/>
        <p:txBody>
          <a:bodyPr/>
          <a:lstStyle/>
          <a:p>
            <a:fld id="{4EF29EB4-4B06-41C1-9760-21AE0BE43144}" type="datetimeFigureOut">
              <a:rPr lang="en-US" smtClean="0"/>
              <a:t>3/13/2022</a:t>
            </a:fld>
            <a:endParaRPr lang="en-US"/>
          </a:p>
        </p:txBody>
      </p:sp>
      <p:sp>
        <p:nvSpPr>
          <p:cNvPr id="6" name="Footer Placeholder 5">
            <a:extLst>
              <a:ext uri="{FF2B5EF4-FFF2-40B4-BE49-F238E27FC236}">
                <a16:creationId xmlns:a16="http://schemas.microsoft.com/office/drawing/2014/main" id="{585639D8-860B-4977-897B-144F48B0FC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DAE1EC-AEDE-443C-8A25-6CD46197CA41}"/>
              </a:ext>
            </a:extLst>
          </p:cNvPr>
          <p:cNvSpPr>
            <a:spLocks noGrp="1"/>
          </p:cNvSpPr>
          <p:nvPr>
            <p:ph type="sldNum" sz="quarter" idx="12"/>
          </p:nvPr>
        </p:nvSpPr>
        <p:spPr/>
        <p:txBody>
          <a:bodyPr/>
          <a:lstStyle/>
          <a:p>
            <a:fld id="{141980DD-3022-4B4A-BC9C-A90CB9F67894}" type="slidenum">
              <a:rPr lang="en-US" smtClean="0"/>
              <a:t>‹#›</a:t>
            </a:fld>
            <a:endParaRPr lang="en-US"/>
          </a:p>
        </p:txBody>
      </p:sp>
    </p:spTree>
    <p:extLst>
      <p:ext uri="{BB962C8B-B14F-4D97-AF65-F5344CB8AC3E}">
        <p14:creationId xmlns:p14="http://schemas.microsoft.com/office/powerpoint/2010/main" val="552116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557B5-0AF9-4E2C-A660-F39752D903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A67A64-C0BB-4661-8CD9-FD593AEABC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1F3412-0EB5-49C2-87AD-AC9D96D3A87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446987-C1E7-44F3-ABD3-F216E0FF78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4004B43-F662-4AC1-B117-630A4D9BD1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0223E1D-76F4-4E66-AEF7-7CDECC227DA5}"/>
              </a:ext>
            </a:extLst>
          </p:cNvPr>
          <p:cNvSpPr>
            <a:spLocks noGrp="1"/>
          </p:cNvSpPr>
          <p:nvPr>
            <p:ph type="dt" sz="half" idx="10"/>
          </p:nvPr>
        </p:nvSpPr>
        <p:spPr/>
        <p:txBody>
          <a:bodyPr/>
          <a:lstStyle/>
          <a:p>
            <a:fld id="{4EF29EB4-4B06-41C1-9760-21AE0BE43144}" type="datetimeFigureOut">
              <a:rPr lang="en-US" smtClean="0"/>
              <a:t>3/13/2022</a:t>
            </a:fld>
            <a:endParaRPr lang="en-US"/>
          </a:p>
        </p:txBody>
      </p:sp>
      <p:sp>
        <p:nvSpPr>
          <p:cNvPr id="8" name="Footer Placeholder 7">
            <a:extLst>
              <a:ext uri="{FF2B5EF4-FFF2-40B4-BE49-F238E27FC236}">
                <a16:creationId xmlns:a16="http://schemas.microsoft.com/office/drawing/2014/main" id="{E3C53B71-A28F-40C5-BBA9-5336403AF58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B15AC95-4031-4EF3-87C1-E2E2C0FAC81D}"/>
              </a:ext>
            </a:extLst>
          </p:cNvPr>
          <p:cNvSpPr>
            <a:spLocks noGrp="1"/>
          </p:cNvSpPr>
          <p:nvPr>
            <p:ph type="sldNum" sz="quarter" idx="12"/>
          </p:nvPr>
        </p:nvSpPr>
        <p:spPr/>
        <p:txBody>
          <a:bodyPr/>
          <a:lstStyle/>
          <a:p>
            <a:fld id="{141980DD-3022-4B4A-BC9C-A90CB9F67894}" type="slidenum">
              <a:rPr lang="en-US" smtClean="0"/>
              <a:t>‹#›</a:t>
            </a:fld>
            <a:endParaRPr lang="en-US"/>
          </a:p>
        </p:txBody>
      </p:sp>
    </p:spTree>
    <p:extLst>
      <p:ext uri="{BB962C8B-B14F-4D97-AF65-F5344CB8AC3E}">
        <p14:creationId xmlns:p14="http://schemas.microsoft.com/office/powerpoint/2010/main" val="1911365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EBE5B-0716-462C-A2E3-78511D27D39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77BD543-9EF8-4CAF-BA38-BE77FCE964CD}"/>
              </a:ext>
            </a:extLst>
          </p:cNvPr>
          <p:cNvSpPr>
            <a:spLocks noGrp="1"/>
          </p:cNvSpPr>
          <p:nvPr>
            <p:ph type="dt" sz="half" idx="10"/>
          </p:nvPr>
        </p:nvSpPr>
        <p:spPr/>
        <p:txBody>
          <a:bodyPr/>
          <a:lstStyle/>
          <a:p>
            <a:fld id="{4EF29EB4-4B06-41C1-9760-21AE0BE43144}" type="datetimeFigureOut">
              <a:rPr lang="en-US" smtClean="0"/>
              <a:t>3/13/2022</a:t>
            </a:fld>
            <a:endParaRPr lang="en-US"/>
          </a:p>
        </p:txBody>
      </p:sp>
      <p:sp>
        <p:nvSpPr>
          <p:cNvPr id="4" name="Footer Placeholder 3">
            <a:extLst>
              <a:ext uri="{FF2B5EF4-FFF2-40B4-BE49-F238E27FC236}">
                <a16:creationId xmlns:a16="http://schemas.microsoft.com/office/drawing/2014/main" id="{7A0DEA3D-0E9D-4CA5-96CD-B9B2AFE562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21F35B-B742-46F8-A42F-86BF87963BC6}"/>
              </a:ext>
            </a:extLst>
          </p:cNvPr>
          <p:cNvSpPr>
            <a:spLocks noGrp="1"/>
          </p:cNvSpPr>
          <p:nvPr>
            <p:ph type="sldNum" sz="quarter" idx="12"/>
          </p:nvPr>
        </p:nvSpPr>
        <p:spPr/>
        <p:txBody>
          <a:bodyPr/>
          <a:lstStyle/>
          <a:p>
            <a:fld id="{141980DD-3022-4B4A-BC9C-A90CB9F67894}" type="slidenum">
              <a:rPr lang="en-US" smtClean="0"/>
              <a:t>‹#›</a:t>
            </a:fld>
            <a:endParaRPr lang="en-US"/>
          </a:p>
        </p:txBody>
      </p:sp>
    </p:spTree>
    <p:extLst>
      <p:ext uri="{BB962C8B-B14F-4D97-AF65-F5344CB8AC3E}">
        <p14:creationId xmlns:p14="http://schemas.microsoft.com/office/powerpoint/2010/main" val="2973081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BD2771-269D-41F1-879A-65309B05BBAF}"/>
              </a:ext>
            </a:extLst>
          </p:cNvPr>
          <p:cNvSpPr>
            <a:spLocks noGrp="1"/>
          </p:cNvSpPr>
          <p:nvPr>
            <p:ph type="dt" sz="half" idx="10"/>
          </p:nvPr>
        </p:nvSpPr>
        <p:spPr/>
        <p:txBody>
          <a:bodyPr/>
          <a:lstStyle/>
          <a:p>
            <a:fld id="{4EF29EB4-4B06-41C1-9760-21AE0BE43144}" type="datetimeFigureOut">
              <a:rPr lang="en-US" smtClean="0"/>
              <a:t>3/13/2022</a:t>
            </a:fld>
            <a:endParaRPr lang="en-US"/>
          </a:p>
        </p:txBody>
      </p:sp>
      <p:sp>
        <p:nvSpPr>
          <p:cNvPr id="3" name="Footer Placeholder 2">
            <a:extLst>
              <a:ext uri="{FF2B5EF4-FFF2-40B4-BE49-F238E27FC236}">
                <a16:creationId xmlns:a16="http://schemas.microsoft.com/office/drawing/2014/main" id="{1AD89047-6606-4923-A529-896FDD79B7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818BE6-7594-420A-A6F8-71DE21A456BE}"/>
              </a:ext>
            </a:extLst>
          </p:cNvPr>
          <p:cNvSpPr>
            <a:spLocks noGrp="1"/>
          </p:cNvSpPr>
          <p:nvPr>
            <p:ph type="sldNum" sz="quarter" idx="12"/>
          </p:nvPr>
        </p:nvSpPr>
        <p:spPr/>
        <p:txBody>
          <a:bodyPr/>
          <a:lstStyle/>
          <a:p>
            <a:fld id="{141980DD-3022-4B4A-BC9C-A90CB9F67894}" type="slidenum">
              <a:rPr lang="en-US" smtClean="0"/>
              <a:t>‹#›</a:t>
            </a:fld>
            <a:endParaRPr lang="en-US"/>
          </a:p>
        </p:txBody>
      </p:sp>
    </p:spTree>
    <p:extLst>
      <p:ext uri="{BB962C8B-B14F-4D97-AF65-F5344CB8AC3E}">
        <p14:creationId xmlns:p14="http://schemas.microsoft.com/office/powerpoint/2010/main" val="1907764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997E2-9BF5-4421-9691-8A054E0D7D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EC9BA38-9E16-4365-BA28-52BD6DB669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6269EE-2944-424A-8C05-C38BB8E7A2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29950E-C28A-4215-A582-6AD45AEC354A}"/>
              </a:ext>
            </a:extLst>
          </p:cNvPr>
          <p:cNvSpPr>
            <a:spLocks noGrp="1"/>
          </p:cNvSpPr>
          <p:nvPr>
            <p:ph type="dt" sz="half" idx="10"/>
          </p:nvPr>
        </p:nvSpPr>
        <p:spPr/>
        <p:txBody>
          <a:bodyPr/>
          <a:lstStyle/>
          <a:p>
            <a:fld id="{4EF29EB4-4B06-41C1-9760-21AE0BE43144}" type="datetimeFigureOut">
              <a:rPr lang="en-US" smtClean="0"/>
              <a:t>3/13/2022</a:t>
            </a:fld>
            <a:endParaRPr lang="en-US"/>
          </a:p>
        </p:txBody>
      </p:sp>
      <p:sp>
        <p:nvSpPr>
          <p:cNvPr id="6" name="Footer Placeholder 5">
            <a:extLst>
              <a:ext uri="{FF2B5EF4-FFF2-40B4-BE49-F238E27FC236}">
                <a16:creationId xmlns:a16="http://schemas.microsoft.com/office/drawing/2014/main" id="{FE086FA7-ECA6-4F2B-B6CA-5B3379F94F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96779B-83DC-4F5C-B862-3804FAA510E8}"/>
              </a:ext>
            </a:extLst>
          </p:cNvPr>
          <p:cNvSpPr>
            <a:spLocks noGrp="1"/>
          </p:cNvSpPr>
          <p:nvPr>
            <p:ph type="sldNum" sz="quarter" idx="12"/>
          </p:nvPr>
        </p:nvSpPr>
        <p:spPr/>
        <p:txBody>
          <a:bodyPr/>
          <a:lstStyle/>
          <a:p>
            <a:fld id="{141980DD-3022-4B4A-BC9C-A90CB9F67894}" type="slidenum">
              <a:rPr lang="en-US" smtClean="0"/>
              <a:t>‹#›</a:t>
            </a:fld>
            <a:endParaRPr lang="en-US"/>
          </a:p>
        </p:txBody>
      </p:sp>
    </p:spTree>
    <p:extLst>
      <p:ext uri="{BB962C8B-B14F-4D97-AF65-F5344CB8AC3E}">
        <p14:creationId xmlns:p14="http://schemas.microsoft.com/office/powerpoint/2010/main" val="2959622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9B3A9-AF1F-48DE-9832-AB949BDC04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5C6846-DC21-4302-8855-5041214C1C5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E57AE06-35AC-461B-9DC2-DA7D66BA77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5B2643-4015-4211-953C-30EA6AB0B586}"/>
              </a:ext>
            </a:extLst>
          </p:cNvPr>
          <p:cNvSpPr>
            <a:spLocks noGrp="1"/>
          </p:cNvSpPr>
          <p:nvPr>
            <p:ph type="dt" sz="half" idx="10"/>
          </p:nvPr>
        </p:nvSpPr>
        <p:spPr/>
        <p:txBody>
          <a:bodyPr/>
          <a:lstStyle/>
          <a:p>
            <a:fld id="{4EF29EB4-4B06-41C1-9760-21AE0BE43144}" type="datetimeFigureOut">
              <a:rPr lang="en-US" smtClean="0"/>
              <a:t>3/13/2022</a:t>
            </a:fld>
            <a:endParaRPr lang="en-US"/>
          </a:p>
        </p:txBody>
      </p:sp>
      <p:sp>
        <p:nvSpPr>
          <p:cNvPr id="6" name="Footer Placeholder 5">
            <a:extLst>
              <a:ext uri="{FF2B5EF4-FFF2-40B4-BE49-F238E27FC236}">
                <a16:creationId xmlns:a16="http://schemas.microsoft.com/office/drawing/2014/main" id="{A0398ABF-3019-4921-9F87-38D0730656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B23034-1DA0-44A4-8CB1-1C7258DC5864}"/>
              </a:ext>
            </a:extLst>
          </p:cNvPr>
          <p:cNvSpPr>
            <a:spLocks noGrp="1"/>
          </p:cNvSpPr>
          <p:nvPr>
            <p:ph type="sldNum" sz="quarter" idx="12"/>
          </p:nvPr>
        </p:nvSpPr>
        <p:spPr/>
        <p:txBody>
          <a:bodyPr/>
          <a:lstStyle/>
          <a:p>
            <a:fld id="{141980DD-3022-4B4A-BC9C-A90CB9F67894}" type="slidenum">
              <a:rPr lang="en-US" smtClean="0"/>
              <a:t>‹#›</a:t>
            </a:fld>
            <a:endParaRPr lang="en-US"/>
          </a:p>
        </p:txBody>
      </p:sp>
    </p:spTree>
    <p:extLst>
      <p:ext uri="{BB962C8B-B14F-4D97-AF65-F5344CB8AC3E}">
        <p14:creationId xmlns:p14="http://schemas.microsoft.com/office/powerpoint/2010/main" val="30112465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DF70CF-777A-4AEF-B317-4D3EA28356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E6CEA7-CDA4-41FD-B823-87BA6A4F5C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5C5F7D-28F3-436C-B7C1-BD344F7093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F29EB4-4B06-41C1-9760-21AE0BE43144}" type="datetimeFigureOut">
              <a:rPr lang="en-US" smtClean="0"/>
              <a:t>3/13/2022</a:t>
            </a:fld>
            <a:endParaRPr lang="en-US"/>
          </a:p>
        </p:txBody>
      </p:sp>
      <p:sp>
        <p:nvSpPr>
          <p:cNvPr id="5" name="Footer Placeholder 4">
            <a:extLst>
              <a:ext uri="{FF2B5EF4-FFF2-40B4-BE49-F238E27FC236}">
                <a16:creationId xmlns:a16="http://schemas.microsoft.com/office/drawing/2014/main" id="{85A88162-3EBE-434F-BC59-A866AEDE10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EEBB410-195A-4B52-9D11-AED6EC9C62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1980DD-3022-4B4A-BC9C-A90CB9F67894}" type="slidenum">
              <a:rPr lang="en-US" smtClean="0"/>
              <a:t>‹#›</a:t>
            </a:fld>
            <a:endParaRPr lang="en-US"/>
          </a:p>
        </p:txBody>
      </p:sp>
    </p:spTree>
    <p:extLst>
      <p:ext uri="{BB962C8B-B14F-4D97-AF65-F5344CB8AC3E}">
        <p14:creationId xmlns:p14="http://schemas.microsoft.com/office/powerpoint/2010/main" val="41714950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fif"/><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1D7099-23BE-4DDD-BD26-6BB605AEF8DB}"/>
              </a:ext>
            </a:extLst>
          </p:cNvPr>
          <p:cNvPicPr>
            <a:picLocks noChangeAspect="1"/>
          </p:cNvPicPr>
          <p:nvPr/>
        </p:nvPicPr>
        <p:blipFill rotWithShape="1">
          <a:blip r:embed="rId2" cstate="hqprint">
            <a:extLst>
              <a:ext uri="{BEBA8EAE-BF5A-486C-A8C5-ECC9F3942E4B}">
                <a14:imgProps xmlns:a14="http://schemas.microsoft.com/office/drawing/2010/main">
                  <a14:imgLayer r:embed="rId3">
                    <a14:imgEffect>
                      <a14:sharpenSoften amount="-81000"/>
                    </a14:imgEffect>
                    <a14:imgEffect>
                      <a14:brightnessContrast bright="-5000"/>
                    </a14:imgEffect>
                  </a14:imgLayer>
                </a14:imgProps>
              </a:ext>
              <a:ext uri="{28A0092B-C50C-407E-A947-70E740481C1C}">
                <a14:useLocalDpi xmlns:a14="http://schemas.microsoft.com/office/drawing/2010/main" val="0"/>
              </a:ext>
            </a:extLst>
          </a:blip>
          <a:srcRect t="16419"/>
          <a:stretch/>
        </p:blipFill>
        <p:spPr>
          <a:xfrm flipH="1">
            <a:off x="-113211" y="0"/>
            <a:ext cx="12305211" cy="6884126"/>
          </a:xfrm>
          <a:prstGeom prst="rect">
            <a:avLst/>
          </a:prstGeom>
        </p:spPr>
      </p:pic>
      <p:sp>
        <p:nvSpPr>
          <p:cNvPr id="15" name="TextBox 14">
            <a:extLst>
              <a:ext uri="{FF2B5EF4-FFF2-40B4-BE49-F238E27FC236}">
                <a16:creationId xmlns:a16="http://schemas.microsoft.com/office/drawing/2014/main" id="{91266E3F-EF45-4AC8-A005-0E468340C7A7}"/>
              </a:ext>
            </a:extLst>
          </p:cNvPr>
          <p:cNvSpPr txBox="1"/>
          <p:nvPr/>
        </p:nvSpPr>
        <p:spPr>
          <a:xfrm>
            <a:off x="392148" y="2734725"/>
            <a:ext cx="5137946" cy="506292"/>
          </a:xfrm>
          <a:prstGeom prst="rect">
            <a:avLst/>
          </a:prstGeom>
          <a:noFill/>
        </p:spPr>
        <p:txBody>
          <a:bodyPr wrap="square" rtlCol="0">
            <a:spAutoFit/>
          </a:bodyPr>
          <a:lstStyle/>
          <a:p>
            <a:pPr>
              <a:lnSpc>
                <a:spcPct val="150000"/>
              </a:lnSpc>
            </a:pPr>
            <a:r>
              <a:rPr lang="en-US" sz="2000" b="1" dirty="0" err="1" smtClean="0">
                <a:solidFill>
                  <a:schemeClr val="bg1"/>
                </a:solidFill>
                <a:latin typeface="+mj-lt"/>
              </a:rPr>
              <a:t>Bdk</a:t>
            </a:r>
            <a:r>
              <a:rPr lang="en-US" sz="2000" b="1" dirty="0" smtClean="0">
                <a:solidFill>
                  <a:schemeClr val="bg1"/>
                </a:solidFill>
                <a:latin typeface="+mj-lt"/>
              </a:rPr>
              <a:t> </a:t>
            </a:r>
            <a:r>
              <a:rPr lang="en-US" sz="2000" b="1" dirty="0" err="1" smtClean="0">
                <a:solidFill>
                  <a:schemeClr val="bg1"/>
                </a:solidFill>
                <a:latin typeface="+mj-lt"/>
              </a:rPr>
              <a:t>thki</a:t>
            </a:r>
            <a:r>
              <a:rPr lang="en-US" sz="2000" b="1" dirty="0" smtClean="0">
                <a:solidFill>
                  <a:schemeClr val="bg1"/>
                </a:solidFill>
                <a:latin typeface="+mj-lt"/>
              </a:rPr>
              <a:t> 3an el web site </a:t>
            </a:r>
            <a:r>
              <a:rPr lang="en-US" sz="2000" b="1" dirty="0" err="1" smtClean="0">
                <a:solidFill>
                  <a:schemeClr val="bg1"/>
                </a:solidFill>
                <a:latin typeface="+mj-lt"/>
              </a:rPr>
              <a:t>lesh</a:t>
            </a:r>
            <a:r>
              <a:rPr lang="en-US" sz="2000" b="1" dirty="0" smtClean="0">
                <a:solidFill>
                  <a:schemeClr val="bg1"/>
                </a:solidFill>
                <a:latin typeface="+mj-lt"/>
              </a:rPr>
              <a:t> 3mlto w </a:t>
            </a:r>
            <a:r>
              <a:rPr lang="en-US" sz="2000" b="1" dirty="0" err="1" smtClean="0">
                <a:solidFill>
                  <a:schemeClr val="bg1"/>
                </a:solidFill>
                <a:latin typeface="+mj-lt"/>
              </a:rPr>
              <a:t>lmin</a:t>
            </a:r>
            <a:endParaRPr lang="en-US" sz="2000" b="1" dirty="0">
              <a:solidFill>
                <a:schemeClr val="bg1"/>
              </a:solidFill>
              <a:latin typeface="+mj-lt"/>
            </a:endParaRPr>
          </a:p>
        </p:txBody>
      </p:sp>
      <p:sp>
        <p:nvSpPr>
          <p:cNvPr id="31" name="TextBox 30">
            <a:extLst>
              <a:ext uri="{FF2B5EF4-FFF2-40B4-BE49-F238E27FC236}">
                <a16:creationId xmlns:a16="http://schemas.microsoft.com/office/drawing/2014/main" id="{E2736A09-CA3A-4AAE-A902-399F3E60ABE7}"/>
              </a:ext>
            </a:extLst>
          </p:cNvPr>
          <p:cNvSpPr txBox="1"/>
          <p:nvPr/>
        </p:nvSpPr>
        <p:spPr>
          <a:xfrm>
            <a:off x="1045093" y="1709453"/>
            <a:ext cx="2206860" cy="461665"/>
          </a:xfrm>
          <a:prstGeom prst="rect">
            <a:avLst/>
          </a:prstGeom>
          <a:noFill/>
        </p:spPr>
        <p:txBody>
          <a:bodyPr wrap="square" rtlCol="0">
            <a:spAutoFit/>
          </a:bodyPr>
          <a:lstStyle/>
          <a:p>
            <a:pPr algn="ctr"/>
            <a:r>
              <a:rPr lang="en-US" sz="2400" dirty="0">
                <a:solidFill>
                  <a:srgbClr val="FF0000"/>
                </a:solidFill>
                <a:latin typeface="+mj-lt"/>
              </a:rPr>
              <a:t>Presentation</a:t>
            </a:r>
            <a:endParaRPr lang="en-US" dirty="0">
              <a:solidFill>
                <a:srgbClr val="FF0000"/>
              </a:solidFill>
              <a:latin typeface="+mj-lt"/>
            </a:endParaRPr>
          </a:p>
        </p:txBody>
      </p:sp>
      <p:sp>
        <p:nvSpPr>
          <p:cNvPr id="32" name="TextBox 31">
            <a:extLst>
              <a:ext uri="{FF2B5EF4-FFF2-40B4-BE49-F238E27FC236}">
                <a16:creationId xmlns:a16="http://schemas.microsoft.com/office/drawing/2014/main" id="{EADD3E96-C023-4669-9D60-7A13C0FDAEC4}"/>
              </a:ext>
            </a:extLst>
          </p:cNvPr>
          <p:cNvSpPr txBox="1"/>
          <p:nvPr/>
        </p:nvSpPr>
        <p:spPr>
          <a:xfrm>
            <a:off x="392148" y="1044197"/>
            <a:ext cx="5137946" cy="646331"/>
          </a:xfrm>
          <a:prstGeom prst="rect">
            <a:avLst/>
          </a:prstGeom>
          <a:noFill/>
        </p:spPr>
        <p:txBody>
          <a:bodyPr wrap="square" rtlCol="0">
            <a:spAutoFit/>
          </a:bodyPr>
          <a:lstStyle/>
          <a:p>
            <a:pPr algn="ctr"/>
            <a:r>
              <a:rPr lang="en-US" sz="3600" b="1" dirty="0" smtClean="0">
                <a:solidFill>
                  <a:srgbClr val="425F6C"/>
                </a:solidFill>
                <a:latin typeface="+mj-lt"/>
              </a:rPr>
              <a:t>LA French Tech </a:t>
            </a:r>
            <a:r>
              <a:rPr lang="en-US" sz="3600" b="1" dirty="0" err="1" smtClean="0">
                <a:solidFill>
                  <a:srgbClr val="425F6C"/>
                </a:solidFill>
                <a:latin typeface="+mj-lt"/>
              </a:rPr>
              <a:t>Beyrouth</a:t>
            </a:r>
            <a:endParaRPr lang="en-US" sz="2800" b="1" dirty="0">
              <a:solidFill>
                <a:srgbClr val="425F6C"/>
              </a:solidFill>
              <a:latin typeface="+mj-lt"/>
            </a:endParaRPr>
          </a:p>
        </p:txBody>
      </p:sp>
    </p:spTree>
    <p:extLst>
      <p:ext uri="{BB962C8B-B14F-4D97-AF65-F5344CB8AC3E}">
        <p14:creationId xmlns:p14="http://schemas.microsoft.com/office/powerpoint/2010/main" val="27607544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par>
                                <p:cTn id="11" presetID="47" presetClass="entr" presetSubtype="0" fill="hold" grpId="0" nodeType="withEffect">
                                  <p:stCondLst>
                                    <p:cond delay="70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900"/>
                                        <p:tgtEl>
                                          <p:spTgt spid="15"/>
                                        </p:tgtEl>
                                      </p:cBhvr>
                                    </p:animEffect>
                                    <p:anim calcmode="lin" valueType="num">
                                      <p:cBhvr>
                                        <p:cTn id="14" dur="900" fill="hold"/>
                                        <p:tgtEl>
                                          <p:spTgt spid="15"/>
                                        </p:tgtEl>
                                        <p:attrNameLst>
                                          <p:attrName>ppt_x</p:attrName>
                                        </p:attrNameLst>
                                      </p:cBhvr>
                                      <p:tavLst>
                                        <p:tav tm="0">
                                          <p:val>
                                            <p:strVal val="#ppt_x"/>
                                          </p:val>
                                        </p:tav>
                                        <p:tav tm="100000">
                                          <p:val>
                                            <p:strVal val="#ppt_x"/>
                                          </p:val>
                                        </p:tav>
                                      </p:tavLst>
                                    </p:anim>
                                    <p:anim calcmode="lin" valueType="num">
                                      <p:cBhvr>
                                        <p:cTn id="15" dur="9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31" grpId="0"/>
      <p:bldP spid="3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D367D1C-B803-41DD-85DA-85DBBD6356EC}"/>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100000"/>
                    </a14:imgEffect>
                    <a14:imgEffect>
                      <a14:brightnessContrast bright="-1000" contrast="-1000"/>
                    </a14:imgEffect>
                  </a14:imgLayer>
                </a14:imgProps>
              </a:ext>
              <a:ext uri="{28A0092B-C50C-407E-A947-70E740481C1C}">
                <a14:useLocalDpi xmlns:a14="http://schemas.microsoft.com/office/drawing/2010/main" val="0"/>
              </a:ext>
            </a:extLst>
          </a:blip>
          <a:srcRect t="7834" b="7834"/>
          <a:stretch/>
        </p:blipFill>
        <p:spPr>
          <a:xfrm>
            <a:off x="0" y="0"/>
            <a:ext cx="12192000" cy="6858000"/>
          </a:xfrm>
          <a:prstGeom prst="rect">
            <a:avLst/>
          </a:prstGeom>
        </p:spPr>
      </p:pic>
      <p:cxnSp>
        <p:nvCxnSpPr>
          <p:cNvPr id="13" name="Straight Connector 12">
            <a:extLst>
              <a:ext uri="{FF2B5EF4-FFF2-40B4-BE49-F238E27FC236}">
                <a16:creationId xmlns:a16="http://schemas.microsoft.com/office/drawing/2014/main" id="{66533703-70DB-4309-9409-F89F4BFD4520}"/>
              </a:ext>
            </a:extLst>
          </p:cNvPr>
          <p:cNvCxnSpPr>
            <a:cxnSpLocks/>
            <a:stCxn id="18" idx="3"/>
            <a:endCxn id="21" idx="7"/>
          </p:cNvCxnSpPr>
          <p:nvPr/>
        </p:nvCxnSpPr>
        <p:spPr>
          <a:xfrm flipH="1">
            <a:off x="1977495" y="3840619"/>
            <a:ext cx="1141791" cy="69208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9FA9B56-1C02-4025-9E71-FE38DB4A55B5}"/>
              </a:ext>
            </a:extLst>
          </p:cNvPr>
          <p:cNvCxnSpPr>
            <a:cxnSpLocks/>
            <a:stCxn id="18" idx="5"/>
            <a:endCxn id="10" idx="2"/>
          </p:cNvCxnSpPr>
          <p:nvPr/>
        </p:nvCxnSpPr>
        <p:spPr>
          <a:xfrm>
            <a:off x="5007293" y="3840619"/>
            <a:ext cx="1395088" cy="98860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6018145-5DE4-4BB7-95A8-891D17D59806}"/>
              </a:ext>
            </a:extLst>
          </p:cNvPr>
          <p:cNvCxnSpPr>
            <a:cxnSpLocks/>
            <a:stCxn id="11" idx="3"/>
            <a:endCxn id="10" idx="6"/>
          </p:cNvCxnSpPr>
          <p:nvPr/>
        </p:nvCxnSpPr>
        <p:spPr>
          <a:xfrm flipH="1">
            <a:off x="8749195" y="3451953"/>
            <a:ext cx="1162223" cy="1377266"/>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1A73677B-325B-4115-9785-D1725A2E7232}"/>
              </a:ext>
            </a:extLst>
          </p:cNvPr>
          <p:cNvSpPr/>
          <p:nvPr/>
        </p:nvSpPr>
        <p:spPr>
          <a:xfrm>
            <a:off x="9652636" y="1943659"/>
            <a:ext cx="1767076" cy="1767076"/>
          </a:xfrm>
          <a:prstGeom prst="ellipse">
            <a:avLst/>
          </a:prstGeom>
          <a:solidFill>
            <a:srgbClr val="6C0000">
              <a:alpha val="49804"/>
            </a:srgbClr>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CB77B9D-784D-4C99-A89C-552129D14319}"/>
              </a:ext>
            </a:extLst>
          </p:cNvPr>
          <p:cNvSpPr/>
          <p:nvPr/>
        </p:nvSpPr>
        <p:spPr>
          <a:xfrm>
            <a:off x="6402381" y="3655812"/>
            <a:ext cx="2346814" cy="2346814"/>
          </a:xfrm>
          <a:prstGeom prst="ellipse">
            <a:avLst/>
          </a:prstGeom>
          <a:solidFill>
            <a:srgbClr val="FF1515">
              <a:alpha val="49804"/>
            </a:srgbClr>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
            <a:extLst>
              <a:ext uri="{FF2B5EF4-FFF2-40B4-BE49-F238E27FC236}">
                <a16:creationId xmlns:a16="http://schemas.microsoft.com/office/drawing/2014/main" id="{0DB0D468-5481-42FF-A3ED-B3789815731A}"/>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34" name="TextBox 33">
            <a:extLst>
              <a:ext uri="{FF2B5EF4-FFF2-40B4-BE49-F238E27FC236}">
                <a16:creationId xmlns:a16="http://schemas.microsoft.com/office/drawing/2014/main" id="{40C30111-5444-458A-8989-11A28714ADC5}"/>
              </a:ext>
            </a:extLst>
          </p:cNvPr>
          <p:cNvSpPr txBox="1"/>
          <p:nvPr/>
        </p:nvSpPr>
        <p:spPr>
          <a:xfrm>
            <a:off x="6505500" y="6107889"/>
            <a:ext cx="2140575" cy="461665"/>
          </a:xfrm>
          <a:prstGeom prst="rect">
            <a:avLst/>
          </a:prstGeom>
          <a:noFill/>
        </p:spPr>
        <p:txBody>
          <a:bodyPr wrap="square" rtlCol="0">
            <a:spAutoFit/>
          </a:bodyPr>
          <a:lstStyle/>
          <a:p>
            <a:pPr algn="ctr"/>
            <a:r>
              <a:rPr lang="en-US" sz="2400" b="1" dirty="0" smtClean="0">
                <a:solidFill>
                  <a:schemeClr val="bg1"/>
                </a:solidFill>
                <a:latin typeface="+mj-lt"/>
                <a:ea typeface="Microsoft YaHei Light" panose="020B0502040204020203" pitchFamily="34" charset="-122"/>
              </a:rPr>
              <a:t>challenges</a:t>
            </a:r>
            <a:endParaRPr lang="en-US" b="1" dirty="0">
              <a:solidFill>
                <a:schemeClr val="bg1"/>
              </a:solidFill>
              <a:latin typeface="+mj-lt"/>
              <a:ea typeface="Microsoft YaHei Light" panose="020B0502040204020203" pitchFamily="34" charset="-122"/>
            </a:endParaRPr>
          </a:p>
        </p:txBody>
      </p:sp>
      <p:sp>
        <p:nvSpPr>
          <p:cNvPr id="35" name="TextBox 34">
            <a:extLst>
              <a:ext uri="{FF2B5EF4-FFF2-40B4-BE49-F238E27FC236}">
                <a16:creationId xmlns:a16="http://schemas.microsoft.com/office/drawing/2014/main" id="{A51719C3-3045-4C1F-A997-1C1046BE58F0}"/>
              </a:ext>
            </a:extLst>
          </p:cNvPr>
          <p:cNvSpPr txBox="1"/>
          <p:nvPr/>
        </p:nvSpPr>
        <p:spPr>
          <a:xfrm>
            <a:off x="275121" y="5731202"/>
            <a:ext cx="2495550" cy="400110"/>
          </a:xfrm>
          <a:prstGeom prst="rect">
            <a:avLst/>
          </a:prstGeom>
          <a:noFill/>
        </p:spPr>
        <p:txBody>
          <a:bodyPr wrap="square" rtlCol="0">
            <a:spAutoFit/>
          </a:bodyPr>
          <a:lstStyle/>
          <a:p>
            <a:pPr algn="ctr"/>
            <a:r>
              <a:rPr lang="en-US" sz="2000" b="1" dirty="0" smtClean="0">
                <a:solidFill>
                  <a:schemeClr val="bg1"/>
                </a:solidFill>
                <a:latin typeface="+mj-lt"/>
                <a:ea typeface="Microsoft YaHei Light" panose="020B0502040204020203" pitchFamily="34" charset="-122"/>
              </a:rPr>
              <a:t>About French tech</a:t>
            </a:r>
            <a:endParaRPr lang="en-US" sz="2000" b="1" dirty="0">
              <a:solidFill>
                <a:schemeClr val="bg1"/>
              </a:solidFill>
              <a:latin typeface="+mj-lt"/>
              <a:ea typeface="Microsoft YaHei Light" panose="020B0502040204020203" pitchFamily="34" charset="-122"/>
            </a:endParaRPr>
          </a:p>
        </p:txBody>
      </p:sp>
      <p:sp>
        <p:nvSpPr>
          <p:cNvPr id="18" name="Oval 17">
            <a:extLst>
              <a:ext uri="{FF2B5EF4-FFF2-40B4-BE49-F238E27FC236}">
                <a16:creationId xmlns:a16="http://schemas.microsoft.com/office/drawing/2014/main" id="{5228048B-CF57-4ECB-A044-2BBCF5B6E60B}"/>
              </a:ext>
            </a:extLst>
          </p:cNvPr>
          <p:cNvSpPr/>
          <p:nvPr/>
        </p:nvSpPr>
        <p:spPr>
          <a:xfrm>
            <a:off x="2728267" y="1561593"/>
            <a:ext cx="2670045" cy="2670045"/>
          </a:xfrm>
          <a:prstGeom prst="ellipse">
            <a:avLst/>
          </a:prstGeom>
          <a:solidFill>
            <a:srgbClr val="EC3737">
              <a:alpha val="49804"/>
            </a:srgbClr>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C3737"/>
              </a:solidFill>
            </a:endParaRPr>
          </a:p>
        </p:txBody>
      </p:sp>
      <p:sp>
        <p:nvSpPr>
          <p:cNvPr id="21" name="Oval 20">
            <a:extLst>
              <a:ext uri="{FF2B5EF4-FFF2-40B4-BE49-F238E27FC236}">
                <a16:creationId xmlns:a16="http://schemas.microsoft.com/office/drawing/2014/main" id="{8F3BB5C2-C0EC-481C-BD51-C5D7DF2872C3}"/>
              </a:ext>
            </a:extLst>
          </p:cNvPr>
          <p:cNvSpPr/>
          <p:nvPr/>
        </p:nvSpPr>
        <p:spPr>
          <a:xfrm>
            <a:off x="879997" y="4344399"/>
            <a:ext cx="1285799" cy="1285799"/>
          </a:xfrm>
          <a:prstGeom prst="ellipse">
            <a:avLst/>
          </a:prstGeom>
          <a:solidFill>
            <a:srgbClr val="AD1A29">
              <a:alpha val="49804"/>
            </a:srgbClr>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AD1A29"/>
              </a:solidFill>
            </a:endParaRPr>
          </a:p>
        </p:txBody>
      </p:sp>
      <p:pic>
        <p:nvPicPr>
          <p:cNvPr id="27" name="Picture 26">
            <a:extLst>
              <a:ext uri="{FF2B5EF4-FFF2-40B4-BE49-F238E27FC236}">
                <a16:creationId xmlns:a16="http://schemas.microsoft.com/office/drawing/2014/main" id="{EB3AC013-AB39-40EE-B79E-C2E21E248F44}"/>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6892480" y="4106635"/>
            <a:ext cx="1309722" cy="1309722"/>
          </a:xfrm>
          <a:prstGeom prst="rect">
            <a:avLst/>
          </a:prstGeom>
        </p:spPr>
      </p:pic>
      <p:pic>
        <p:nvPicPr>
          <p:cNvPr id="38" name="Picture 37">
            <a:extLst>
              <a:ext uri="{FF2B5EF4-FFF2-40B4-BE49-F238E27FC236}">
                <a16:creationId xmlns:a16="http://schemas.microsoft.com/office/drawing/2014/main" id="{65DB6F5C-49DA-4259-A21E-01B29AF44D39}"/>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10140248" y="2394289"/>
            <a:ext cx="848147" cy="848147"/>
          </a:xfrm>
          <a:prstGeom prst="rect">
            <a:avLst/>
          </a:prstGeom>
        </p:spPr>
      </p:pic>
      <p:sp>
        <p:nvSpPr>
          <p:cNvPr id="19" name="TextBox 18">
            <a:extLst>
              <a:ext uri="{FF2B5EF4-FFF2-40B4-BE49-F238E27FC236}">
                <a16:creationId xmlns:a16="http://schemas.microsoft.com/office/drawing/2014/main" id="{C86DF1CD-DA98-4D70-AE8C-5106C4C50A03}"/>
              </a:ext>
            </a:extLst>
          </p:cNvPr>
          <p:cNvSpPr txBox="1"/>
          <p:nvPr/>
        </p:nvSpPr>
        <p:spPr>
          <a:xfrm>
            <a:off x="2815514" y="4413638"/>
            <a:ext cx="2495550" cy="400110"/>
          </a:xfrm>
          <a:prstGeom prst="rect">
            <a:avLst/>
          </a:prstGeom>
          <a:noFill/>
        </p:spPr>
        <p:txBody>
          <a:bodyPr wrap="square" rtlCol="0">
            <a:spAutoFit/>
          </a:bodyPr>
          <a:lstStyle/>
          <a:p>
            <a:pPr algn="ctr"/>
            <a:r>
              <a:rPr lang="en-US" sz="2000" b="1" dirty="0" smtClean="0">
                <a:solidFill>
                  <a:schemeClr val="bg1"/>
                </a:solidFill>
                <a:latin typeface="+mj-lt"/>
                <a:ea typeface="Microsoft YaHei Light" panose="020B0502040204020203" pitchFamily="34" charset="-122"/>
              </a:rPr>
              <a:t>process</a:t>
            </a:r>
            <a:endParaRPr lang="en-US" sz="1600" b="1" dirty="0">
              <a:solidFill>
                <a:schemeClr val="bg1"/>
              </a:solidFill>
              <a:latin typeface="+mj-lt"/>
              <a:ea typeface="Microsoft YaHei Light" panose="020B0502040204020203" pitchFamily="34" charset="-122"/>
            </a:endParaRPr>
          </a:p>
        </p:txBody>
      </p:sp>
      <p:sp>
        <p:nvSpPr>
          <p:cNvPr id="22" name="TextBox 21">
            <a:extLst>
              <a:ext uri="{FF2B5EF4-FFF2-40B4-BE49-F238E27FC236}">
                <a16:creationId xmlns:a16="http://schemas.microsoft.com/office/drawing/2014/main" id="{BE655182-0281-4D18-BFB1-C3F3A13625E5}"/>
              </a:ext>
            </a:extLst>
          </p:cNvPr>
          <p:cNvSpPr txBox="1"/>
          <p:nvPr/>
        </p:nvSpPr>
        <p:spPr>
          <a:xfrm>
            <a:off x="9605737" y="3835773"/>
            <a:ext cx="1882144" cy="400110"/>
          </a:xfrm>
          <a:prstGeom prst="rect">
            <a:avLst/>
          </a:prstGeom>
          <a:noFill/>
        </p:spPr>
        <p:txBody>
          <a:bodyPr wrap="square" rtlCol="0">
            <a:spAutoFit/>
          </a:bodyPr>
          <a:lstStyle/>
          <a:p>
            <a:pPr algn="ctr"/>
            <a:r>
              <a:rPr lang="en-US" sz="2000" b="1" dirty="0" smtClean="0">
                <a:solidFill>
                  <a:schemeClr val="bg1"/>
                </a:solidFill>
                <a:latin typeface="+mj-lt"/>
                <a:ea typeface="Microsoft YaHei Light" panose="020B0502040204020203" pitchFamily="34" charset="-122"/>
              </a:rPr>
              <a:t>demo</a:t>
            </a:r>
            <a:endParaRPr lang="en-US" sz="1600" b="1" dirty="0">
              <a:solidFill>
                <a:schemeClr val="bg1"/>
              </a:solidFill>
              <a:latin typeface="+mj-lt"/>
              <a:ea typeface="Microsoft YaHei Light" panose="020B0502040204020203" pitchFamily="34" charset="-122"/>
            </a:endParaRPr>
          </a:p>
        </p:txBody>
      </p:sp>
      <p:pic>
        <p:nvPicPr>
          <p:cNvPr id="28" name="Picture 27">
            <a:extLst>
              <a:ext uri="{FF2B5EF4-FFF2-40B4-BE49-F238E27FC236}">
                <a16:creationId xmlns:a16="http://schemas.microsoft.com/office/drawing/2014/main" id="{9635D8A5-7512-4807-9668-33EC33D080E8}"/>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3452804" y="2407920"/>
            <a:ext cx="1220969" cy="1220969"/>
          </a:xfrm>
          <a:prstGeom prst="rect">
            <a:avLst/>
          </a:prstGeom>
        </p:spPr>
      </p:pic>
      <p:pic>
        <p:nvPicPr>
          <p:cNvPr id="2" name="Picture 1">
            <a:extLst>
              <a:ext uri="{FF2B5EF4-FFF2-40B4-BE49-F238E27FC236}">
                <a16:creationId xmlns:a16="http://schemas.microsoft.com/office/drawing/2014/main" id="{7C5E44A5-F066-4AAF-8E9B-CAC37CC659C4}"/>
              </a:ext>
            </a:extLst>
          </p:cNvPr>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1187734" y="4661332"/>
            <a:ext cx="634112" cy="634112"/>
          </a:xfrm>
          <a:prstGeom prst="rect">
            <a:avLst/>
          </a:prstGeom>
        </p:spPr>
      </p:pic>
    </p:spTree>
    <p:extLst>
      <p:ext uri="{BB962C8B-B14F-4D97-AF65-F5344CB8AC3E}">
        <p14:creationId xmlns:p14="http://schemas.microsoft.com/office/powerpoint/2010/main" val="276405721"/>
      </p:ext>
    </p:extLst>
  </p:cSld>
  <p:clrMapOvr>
    <a:masterClrMapping/>
  </p:clrMapOvr>
  <mc:AlternateContent xmlns:mc="http://schemas.openxmlformats.org/markup-compatibility/2006" xmlns:p14="http://schemas.microsoft.com/office/powerpoint/2010/main">
    <mc:Choice Requires="p14">
      <p:transition spd="slow" p14:dur="2000">
        <p:push dir="u"/>
      </p:transition>
    </mc:Choice>
    <mc:Fallback xmlns="">
      <p:transition spd="slow">
        <p:push dir="u"/>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4444C"/>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00D28C-0832-49B2-9259-D10DC8236B21}"/>
              </a:ext>
            </a:extLst>
          </p:cNvPr>
          <p:cNvSpPr/>
          <p:nvPr/>
        </p:nvSpPr>
        <p:spPr>
          <a:xfrm flipH="1">
            <a:off x="12191999" y="0"/>
            <a:ext cx="45719" cy="6858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41BDF1F-2518-4ACF-BF06-2C872289C537}"/>
              </a:ext>
            </a:extLst>
          </p:cNvPr>
          <p:cNvSpPr txBox="1"/>
          <p:nvPr/>
        </p:nvSpPr>
        <p:spPr>
          <a:xfrm>
            <a:off x="466285" y="641055"/>
            <a:ext cx="4126523" cy="584775"/>
          </a:xfrm>
          <a:prstGeom prst="rect">
            <a:avLst/>
          </a:prstGeom>
          <a:noFill/>
        </p:spPr>
        <p:txBody>
          <a:bodyPr wrap="square" rtlCol="0">
            <a:spAutoFit/>
          </a:bodyPr>
          <a:lstStyle/>
          <a:p>
            <a:pPr algn="ctr"/>
            <a:r>
              <a:rPr lang="en-US" sz="3200" b="1" dirty="0" smtClean="0">
                <a:solidFill>
                  <a:schemeClr val="bg1"/>
                </a:solidFill>
                <a:latin typeface="+mj-lt"/>
                <a:ea typeface="Microsoft YaHei Light" panose="020B0502040204020203" pitchFamily="34" charset="-122"/>
              </a:rPr>
              <a:t>About French tech</a:t>
            </a:r>
            <a:endParaRPr lang="en-US" sz="3200" b="1" dirty="0">
              <a:solidFill>
                <a:schemeClr val="bg1"/>
              </a:solidFill>
              <a:latin typeface="+mj-lt"/>
              <a:ea typeface="Microsoft YaHei Light" panose="020B0502040204020203" pitchFamily="34" charset="-122"/>
            </a:endParaRPr>
          </a:p>
        </p:txBody>
      </p:sp>
      <p:cxnSp>
        <p:nvCxnSpPr>
          <p:cNvPr id="11" name="Straight Connector 10">
            <a:extLst>
              <a:ext uri="{FF2B5EF4-FFF2-40B4-BE49-F238E27FC236}">
                <a16:creationId xmlns:a16="http://schemas.microsoft.com/office/drawing/2014/main" id="{16D58931-5B22-4333-B51F-737750AE4EF9}"/>
              </a:ext>
            </a:extLst>
          </p:cNvPr>
          <p:cNvCxnSpPr>
            <a:cxnSpLocks/>
          </p:cNvCxnSpPr>
          <p:nvPr/>
        </p:nvCxnSpPr>
        <p:spPr>
          <a:xfrm>
            <a:off x="1709227" y="1388306"/>
            <a:ext cx="2264019"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81AE5570-995D-4BBF-95A8-4CE9D9B616DE}"/>
              </a:ext>
            </a:extLst>
          </p:cNvPr>
          <p:cNvSpPr txBox="1"/>
          <p:nvPr/>
        </p:nvSpPr>
        <p:spPr>
          <a:xfrm>
            <a:off x="466285" y="2868936"/>
            <a:ext cx="6853311" cy="50629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solidFill>
                  <a:schemeClr val="bg1"/>
                </a:solidFill>
                <a:uFill>
                  <a:solidFill>
                    <a:srgbClr val="000000"/>
                  </a:solidFill>
                </a:uFill>
                <a:latin typeface="+mj-lt"/>
                <a:ea typeface="Arial" panose="020B0604020202020204" pitchFamily="34" charset="0"/>
              </a:rPr>
              <a:t>What is the MARKETING purpose of </a:t>
            </a:r>
            <a:r>
              <a:rPr lang="en-US" sz="2000" dirty="0" err="1">
                <a:solidFill>
                  <a:schemeClr val="bg1"/>
                </a:solidFill>
                <a:uFill>
                  <a:solidFill>
                    <a:srgbClr val="000000"/>
                  </a:solidFill>
                </a:uFill>
                <a:latin typeface="+mj-lt"/>
                <a:ea typeface="Arial" panose="020B0604020202020204" pitchFamily="34" charset="0"/>
              </a:rPr>
              <a:t>Ohana</a:t>
            </a:r>
            <a:r>
              <a:rPr lang="en-US" sz="2000" dirty="0">
                <a:solidFill>
                  <a:schemeClr val="bg1"/>
                </a:solidFill>
                <a:uFill>
                  <a:solidFill>
                    <a:srgbClr val="000000"/>
                  </a:solidFill>
                </a:uFill>
                <a:latin typeface="+mj-lt"/>
                <a:ea typeface="Arial" panose="020B0604020202020204" pitchFamily="34" charset="0"/>
              </a:rPr>
              <a:t> Development ?</a:t>
            </a:r>
          </a:p>
        </p:txBody>
      </p:sp>
      <p:pic>
        <p:nvPicPr>
          <p:cNvPr id="20" name="Picture 19">
            <a:extLst>
              <a:ext uri="{FF2B5EF4-FFF2-40B4-BE49-F238E27FC236}">
                <a16:creationId xmlns:a16="http://schemas.microsoft.com/office/drawing/2014/main" id="{94C39D7A-AB21-455D-89D5-661D9AD3635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156" r="-4830" b="-2728"/>
          <a:stretch/>
        </p:blipFill>
        <p:spPr>
          <a:xfrm>
            <a:off x="7812614" y="1664384"/>
            <a:ext cx="3709851" cy="3529232"/>
          </a:xfrm>
          <a:prstGeom prst="roundRect">
            <a:avLst>
              <a:gd name="adj" fmla="val 8594"/>
            </a:avLst>
          </a:prstGeom>
          <a:solidFill>
            <a:srgbClr val="FFFFFF">
              <a:shade val="85000"/>
            </a:srgbClr>
          </a:solidFill>
          <a:ln>
            <a:noFill/>
          </a:ln>
          <a:effectLst>
            <a:reflection endPos="0" dist="5000" dir="5400000" sy="-100000" algn="bl" rotWithShape="0"/>
          </a:effectLst>
        </p:spPr>
      </p:pic>
      <p:sp>
        <p:nvSpPr>
          <p:cNvPr id="16" name="TextBox 15">
            <a:extLst>
              <a:ext uri="{FF2B5EF4-FFF2-40B4-BE49-F238E27FC236}">
                <a16:creationId xmlns:a16="http://schemas.microsoft.com/office/drawing/2014/main" id="{F97A4B0B-1AF7-4507-A20E-E2B82CAA9981}"/>
              </a:ext>
            </a:extLst>
          </p:cNvPr>
          <p:cNvSpPr txBox="1"/>
          <p:nvPr/>
        </p:nvSpPr>
        <p:spPr>
          <a:xfrm>
            <a:off x="466285" y="3430019"/>
            <a:ext cx="6183777" cy="50629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solidFill>
                  <a:schemeClr val="bg1"/>
                </a:solidFill>
                <a:uFill>
                  <a:solidFill>
                    <a:srgbClr val="000000"/>
                  </a:solidFill>
                </a:uFill>
                <a:latin typeface="+mj-lt"/>
                <a:ea typeface="Arial" panose="020B0604020202020204" pitchFamily="34" charset="0"/>
              </a:rPr>
              <a:t>Type of content ?</a:t>
            </a:r>
          </a:p>
        </p:txBody>
      </p:sp>
      <p:sp>
        <p:nvSpPr>
          <p:cNvPr id="18" name="TextBox 17">
            <a:extLst>
              <a:ext uri="{FF2B5EF4-FFF2-40B4-BE49-F238E27FC236}">
                <a16:creationId xmlns:a16="http://schemas.microsoft.com/office/drawing/2014/main" id="{8480BF64-C73E-4FC2-8AEF-201AC38419F6}"/>
              </a:ext>
            </a:extLst>
          </p:cNvPr>
          <p:cNvSpPr txBox="1"/>
          <p:nvPr/>
        </p:nvSpPr>
        <p:spPr>
          <a:xfrm>
            <a:off x="466285" y="1878791"/>
            <a:ext cx="6183777" cy="671851"/>
          </a:xfrm>
          <a:prstGeom prst="rect">
            <a:avLst/>
          </a:prstGeom>
          <a:noFill/>
        </p:spPr>
        <p:txBody>
          <a:bodyPr wrap="square" rtlCol="0">
            <a:spAutoFit/>
          </a:bodyPr>
          <a:lstStyle/>
          <a:p>
            <a:pPr>
              <a:lnSpc>
                <a:spcPct val="150000"/>
              </a:lnSpc>
            </a:pPr>
            <a:r>
              <a:rPr lang="en-US" sz="2800" b="1" dirty="0">
                <a:solidFill>
                  <a:schemeClr val="bg1"/>
                </a:solidFill>
                <a:effectLst>
                  <a:outerShdw blurRad="38100" dist="38100" dir="2700000" algn="tl">
                    <a:srgbClr val="000000">
                      <a:alpha val="43137"/>
                    </a:srgbClr>
                  </a:outerShdw>
                </a:effectLst>
                <a:uFill>
                  <a:solidFill>
                    <a:srgbClr val="000000"/>
                  </a:solidFill>
                </a:uFill>
                <a:latin typeface="+mj-lt"/>
                <a:ea typeface="Arial" panose="020B0604020202020204" pitchFamily="34" charset="0"/>
              </a:rPr>
              <a:t>*Some Clarifications* </a:t>
            </a:r>
          </a:p>
        </p:txBody>
      </p:sp>
    </p:spTree>
    <p:extLst>
      <p:ext uri="{BB962C8B-B14F-4D97-AF65-F5344CB8AC3E}">
        <p14:creationId xmlns:p14="http://schemas.microsoft.com/office/powerpoint/2010/main" val="25511064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500"/>
                                        <p:tgtEl>
                                          <p:spTgt spid="13"/>
                                        </p:tgtEl>
                                      </p:cBhvr>
                                    </p:animEffect>
                                    <p:anim calcmode="lin" valueType="num">
                                      <p:cBhvr>
                                        <p:cTn id="8" dur="1500" fill="hold"/>
                                        <p:tgtEl>
                                          <p:spTgt spid="13"/>
                                        </p:tgtEl>
                                        <p:attrNameLst>
                                          <p:attrName>ppt_x</p:attrName>
                                        </p:attrNameLst>
                                      </p:cBhvr>
                                      <p:tavLst>
                                        <p:tav tm="0">
                                          <p:val>
                                            <p:strVal val="#ppt_x"/>
                                          </p:val>
                                        </p:tav>
                                        <p:tav tm="100000">
                                          <p:val>
                                            <p:strVal val="#ppt_x"/>
                                          </p:val>
                                        </p:tav>
                                      </p:tavLst>
                                    </p:anim>
                                    <p:anim calcmode="lin" valueType="num">
                                      <p:cBhvr>
                                        <p:cTn id="9" dur="1500" fill="hold"/>
                                        <p:tgtEl>
                                          <p:spTgt spid="1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500"/>
                                        <p:tgtEl>
                                          <p:spTgt spid="16"/>
                                        </p:tgtEl>
                                      </p:cBhvr>
                                    </p:animEffect>
                                    <p:anim calcmode="lin" valueType="num">
                                      <p:cBhvr>
                                        <p:cTn id="18" dur="1500" fill="hold"/>
                                        <p:tgtEl>
                                          <p:spTgt spid="16"/>
                                        </p:tgtEl>
                                        <p:attrNameLst>
                                          <p:attrName>ppt_x</p:attrName>
                                        </p:attrNameLst>
                                      </p:cBhvr>
                                      <p:tavLst>
                                        <p:tav tm="0">
                                          <p:val>
                                            <p:strVal val="#ppt_x"/>
                                          </p:val>
                                        </p:tav>
                                        <p:tav tm="100000">
                                          <p:val>
                                            <p:strVal val="#ppt_x"/>
                                          </p:val>
                                        </p:tav>
                                      </p:tavLst>
                                    </p:anim>
                                    <p:anim calcmode="lin" valueType="num">
                                      <p:cBhvr>
                                        <p:cTn id="19" dur="1500" fill="hold"/>
                                        <p:tgtEl>
                                          <p:spTgt spid="1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1500"/>
                                        <p:tgtEl>
                                          <p:spTgt spid="18"/>
                                        </p:tgtEl>
                                      </p:cBhvr>
                                    </p:animEffect>
                                    <p:anim calcmode="lin" valueType="num">
                                      <p:cBhvr>
                                        <p:cTn id="23" dur="1500" fill="hold"/>
                                        <p:tgtEl>
                                          <p:spTgt spid="18"/>
                                        </p:tgtEl>
                                        <p:attrNameLst>
                                          <p:attrName>ppt_x</p:attrName>
                                        </p:attrNameLst>
                                      </p:cBhvr>
                                      <p:tavLst>
                                        <p:tav tm="0">
                                          <p:val>
                                            <p:strVal val="#ppt_x"/>
                                          </p:val>
                                        </p:tav>
                                        <p:tav tm="100000">
                                          <p:val>
                                            <p:strVal val="#ppt_x"/>
                                          </p:val>
                                        </p:tav>
                                      </p:tavLst>
                                    </p:anim>
                                    <p:anim calcmode="lin" valueType="num">
                                      <p:cBhvr>
                                        <p:cTn id="24" dur="15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4444C"/>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00D28C-0832-49B2-9259-D10DC8236B21}"/>
              </a:ext>
            </a:extLst>
          </p:cNvPr>
          <p:cNvSpPr/>
          <p:nvPr/>
        </p:nvSpPr>
        <p:spPr>
          <a:xfrm>
            <a:off x="6048103" y="0"/>
            <a:ext cx="6143897" cy="6858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1AE5570-995D-4BBF-95A8-4CE9D9B616DE}"/>
              </a:ext>
            </a:extLst>
          </p:cNvPr>
          <p:cNvSpPr txBox="1"/>
          <p:nvPr/>
        </p:nvSpPr>
        <p:spPr>
          <a:xfrm>
            <a:off x="672612" y="1524687"/>
            <a:ext cx="2934434" cy="464871"/>
          </a:xfrm>
          <a:prstGeom prst="rect">
            <a:avLst/>
          </a:prstGeom>
          <a:noFill/>
        </p:spPr>
        <p:txBody>
          <a:bodyPr wrap="square" rtlCol="0">
            <a:spAutoFit/>
          </a:bodyPr>
          <a:lstStyle/>
          <a:p>
            <a:pPr>
              <a:lnSpc>
                <a:spcPct val="150000"/>
              </a:lnSpc>
            </a:pPr>
            <a:r>
              <a:rPr lang="en-US" dirty="0">
                <a:solidFill>
                  <a:schemeClr val="bg1"/>
                </a:solidFill>
                <a:uFill>
                  <a:solidFill>
                    <a:srgbClr val="000000"/>
                  </a:solidFill>
                </a:uFill>
                <a:latin typeface="+mj-lt"/>
                <a:ea typeface="Arial" panose="020B0604020202020204" pitchFamily="34" charset="0"/>
              </a:rPr>
              <a:t>1.  </a:t>
            </a:r>
            <a:r>
              <a:rPr lang="en-US" dirty="0" err="1" smtClean="0">
                <a:solidFill>
                  <a:schemeClr val="bg1"/>
                </a:solidFill>
                <a:uFill>
                  <a:solidFill>
                    <a:srgbClr val="000000"/>
                  </a:solidFill>
                </a:uFill>
                <a:latin typeface="+mj-lt"/>
                <a:ea typeface="Arial" panose="020B0604020202020204" pitchFamily="34" charset="0"/>
              </a:rPr>
              <a:t>Uml</a:t>
            </a:r>
            <a:r>
              <a:rPr lang="en-US" dirty="0" smtClean="0">
                <a:solidFill>
                  <a:schemeClr val="bg1"/>
                </a:solidFill>
                <a:uFill>
                  <a:solidFill>
                    <a:srgbClr val="000000"/>
                  </a:solidFill>
                </a:uFill>
                <a:latin typeface="+mj-lt"/>
                <a:ea typeface="Arial" panose="020B0604020202020204" pitchFamily="34" charset="0"/>
              </a:rPr>
              <a:t> Diagram</a:t>
            </a:r>
            <a:endParaRPr lang="en-US" dirty="0">
              <a:solidFill>
                <a:schemeClr val="bg1"/>
              </a:solidFill>
              <a:uFill>
                <a:solidFill>
                  <a:srgbClr val="000000"/>
                </a:solidFill>
              </a:uFill>
              <a:latin typeface="+mj-lt"/>
              <a:ea typeface="Arial" panose="020B0604020202020204" pitchFamily="34" charset="0"/>
            </a:endParaRPr>
          </a:p>
        </p:txBody>
      </p:sp>
      <p:sp>
        <p:nvSpPr>
          <p:cNvPr id="9" name="TextBox 8">
            <a:extLst>
              <a:ext uri="{FF2B5EF4-FFF2-40B4-BE49-F238E27FC236}">
                <a16:creationId xmlns:a16="http://schemas.microsoft.com/office/drawing/2014/main" id="{0D0D7A64-28CB-48CE-966A-46F3D816770B}"/>
              </a:ext>
            </a:extLst>
          </p:cNvPr>
          <p:cNvSpPr txBox="1"/>
          <p:nvPr/>
        </p:nvSpPr>
        <p:spPr>
          <a:xfrm>
            <a:off x="812578" y="2075028"/>
            <a:ext cx="3313960" cy="1477328"/>
          </a:xfrm>
          <a:prstGeom prst="rect">
            <a:avLst/>
          </a:prstGeom>
          <a:noFill/>
        </p:spPr>
        <p:txBody>
          <a:bodyPr wrap="square" rtlCol="0">
            <a:spAutoFit/>
          </a:bodyPr>
          <a:lstStyle/>
          <a:p>
            <a:pPr marL="285750" indent="-285750">
              <a:buFont typeface="Arial" panose="020B0604020202020204" pitchFamily="34" charset="0"/>
              <a:buChar char="•"/>
            </a:pPr>
            <a:r>
              <a:rPr lang="en-US" dirty="0" smtClean="0">
                <a:solidFill>
                  <a:schemeClr val="bg1"/>
                </a:solidFill>
                <a:uFill>
                  <a:solidFill>
                    <a:srgbClr val="000000"/>
                  </a:solidFill>
                </a:uFill>
                <a:latin typeface="+mj-lt"/>
                <a:ea typeface="Arial" panose="020B0604020202020204" pitchFamily="34" charset="0"/>
              </a:rPr>
              <a:t>Use case visitors</a:t>
            </a:r>
          </a:p>
          <a:p>
            <a:pPr marL="285750" indent="-285750">
              <a:buFont typeface="Arial" panose="020B0604020202020204" pitchFamily="34" charset="0"/>
              <a:buChar char="•"/>
            </a:pPr>
            <a:r>
              <a:rPr lang="en-US" dirty="0" smtClean="0">
                <a:solidFill>
                  <a:schemeClr val="bg1"/>
                </a:solidFill>
                <a:uFill>
                  <a:solidFill>
                    <a:srgbClr val="000000"/>
                  </a:solidFill>
                </a:uFill>
                <a:latin typeface="+mj-lt"/>
                <a:ea typeface="Arial" panose="020B0604020202020204" pitchFamily="34" charset="0"/>
              </a:rPr>
              <a:t>Use case admin</a:t>
            </a:r>
          </a:p>
          <a:p>
            <a:pPr marL="285750" indent="-285750">
              <a:buFont typeface="Arial" panose="020B0604020202020204" pitchFamily="34" charset="0"/>
              <a:buChar char="•"/>
            </a:pPr>
            <a:r>
              <a:rPr lang="en-US" dirty="0" smtClean="0">
                <a:solidFill>
                  <a:schemeClr val="bg1"/>
                </a:solidFill>
                <a:uFill>
                  <a:solidFill>
                    <a:srgbClr val="000000"/>
                  </a:solidFill>
                </a:uFill>
                <a:latin typeface="+mj-lt"/>
                <a:ea typeface="Arial" panose="020B0604020202020204" pitchFamily="34" charset="0"/>
              </a:rPr>
              <a:t>One sequence for visitor</a:t>
            </a:r>
          </a:p>
          <a:p>
            <a:pPr marL="285750" indent="-285750">
              <a:buFont typeface="Arial" panose="020B0604020202020204" pitchFamily="34" charset="0"/>
              <a:buChar char="•"/>
            </a:pPr>
            <a:r>
              <a:rPr lang="en-US" dirty="0" smtClean="0">
                <a:solidFill>
                  <a:schemeClr val="bg1"/>
                </a:solidFill>
                <a:uFill>
                  <a:solidFill>
                    <a:srgbClr val="000000"/>
                  </a:solidFill>
                </a:uFill>
                <a:latin typeface="+mj-lt"/>
                <a:ea typeface="Arial" panose="020B0604020202020204" pitchFamily="34" charset="0"/>
              </a:rPr>
              <a:t>One sequence for admin</a:t>
            </a:r>
            <a:endParaRPr lang="en-US" dirty="0">
              <a:solidFill>
                <a:schemeClr val="bg1"/>
              </a:solidFill>
              <a:uFill>
                <a:solidFill>
                  <a:srgbClr val="000000"/>
                </a:solidFill>
              </a:uFill>
              <a:latin typeface="+mj-lt"/>
              <a:ea typeface="Arial" panose="020B0604020202020204" pitchFamily="34" charset="0"/>
            </a:endParaRPr>
          </a:p>
          <a:p>
            <a:pPr marL="285750" indent="-285750">
              <a:buFont typeface="Arial" panose="020B0604020202020204" pitchFamily="34" charset="0"/>
              <a:buChar char="•"/>
            </a:pPr>
            <a:endParaRPr lang="en-US" dirty="0">
              <a:solidFill>
                <a:schemeClr val="bg1"/>
              </a:solidFill>
              <a:uFill>
                <a:solidFill>
                  <a:srgbClr val="000000"/>
                </a:solidFill>
              </a:uFill>
              <a:latin typeface="+mj-lt"/>
              <a:ea typeface="Arial" panose="020B0604020202020204" pitchFamily="34" charset="0"/>
            </a:endParaRPr>
          </a:p>
        </p:txBody>
      </p:sp>
      <p:sp>
        <p:nvSpPr>
          <p:cNvPr id="21" name="TextBox 20">
            <a:extLst>
              <a:ext uri="{FF2B5EF4-FFF2-40B4-BE49-F238E27FC236}">
                <a16:creationId xmlns:a16="http://schemas.microsoft.com/office/drawing/2014/main" id="{44C7D168-D1C8-486B-9C73-3A06C1FAF667}"/>
              </a:ext>
            </a:extLst>
          </p:cNvPr>
          <p:cNvSpPr txBox="1"/>
          <p:nvPr/>
        </p:nvSpPr>
        <p:spPr>
          <a:xfrm>
            <a:off x="672612" y="4445787"/>
            <a:ext cx="4846320" cy="507831"/>
          </a:xfrm>
          <a:prstGeom prst="rect">
            <a:avLst/>
          </a:prstGeom>
          <a:noFill/>
        </p:spPr>
        <p:txBody>
          <a:bodyPr wrap="square" rtlCol="0">
            <a:spAutoFit/>
          </a:bodyPr>
          <a:lstStyle/>
          <a:p>
            <a:pPr>
              <a:lnSpc>
                <a:spcPct val="150000"/>
              </a:lnSpc>
            </a:pPr>
            <a:r>
              <a:rPr lang="en-US" dirty="0" smtClean="0">
                <a:solidFill>
                  <a:schemeClr val="bg1"/>
                </a:solidFill>
                <a:uFill>
                  <a:solidFill>
                    <a:srgbClr val="000000"/>
                  </a:solidFill>
                </a:uFill>
                <a:latin typeface="+mj-lt"/>
                <a:ea typeface="Arial" panose="020B0604020202020204" pitchFamily="34" charset="0"/>
              </a:rPr>
              <a:t>3. </a:t>
            </a:r>
            <a:r>
              <a:rPr lang="en-US" dirty="0" smtClean="0">
                <a:solidFill>
                  <a:schemeClr val="bg1"/>
                </a:solidFill>
                <a:uFill>
                  <a:solidFill>
                    <a:srgbClr val="000000"/>
                  </a:solidFill>
                </a:uFill>
                <a:ea typeface="Arial" panose="020B0604020202020204" pitchFamily="34" charset="0"/>
              </a:rPr>
              <a:t>Data base</a:t>
            </a:r>
            <a:endParaRPr lang="en-US" b="1" dirty="0">
              <a:solidFill>
                <a:schemeClr val="bg1"/>
              </a:solidFill>
              <a:uFill>
                <a:solidFill>
                  <a:srgbClr val="000000"/>
                </a:solidFill>
              </a:uFill>
              <a:ea typeface="Arial" panose="020B0604020202020204" pitchFamily="34" charset="0"/>
            </a:endParaRPr>
          </a:p>
        </p:txBody>
      </p:sp>
      <p:sp>
        <p:nvSpPr>
          <p:cNvPr id="17" name="TextBox 16">
            <a:extLst>
              <a:ext uri="{FF2B5EF4-FFF2-40B4-BE49-F238E27FC236}">
                <a16:creationId xmlns:a16="http://schemas.microsoft.com/office/drawing/2014/main" id="{5865BEA2-73BF-49B4-847B-788C8DC929ED}"/>
              </a:ext>
            </a:extLst>
          </p:cNvPr>
          <p:cNvSpPr txBox="1"/>
          <p:nvPr/>
        </p:nvSpPr>
        <p:spPr>
          <a:xfrm>
            <a:off x="672612" y="3296950"/>
            <a:ext cx="4846320" cy="464871"/>
          </a:xfrm>
          <a:prstGeom prst="rect">
            <a:avLst/>
          </a:prstGeom>
          <a:noFill/>
        </p:spPr>
        <p:txBody>
          <a:bodyPr wrap="square" rtlCol="0">
            <a:spAutoFit/>
          </a:bodyPr>
          <a:lstStyle/>
          <a:p>
            <a:pPr>
              <a:lnSpc>
                <a:spcPct val="150000"/>
              </a:lnSpc>
            </a:pPr>
            <a:r>
              <a:rPr lang="en-US" dirty="0">
                <a:solidFill>
                  <a:schemeClr val="bg1"/>
                </a:solidFill>
                <a:uFill>
                  <a:solidFill>
                    <a:srgbClr val="000000"/>
                  </a:solidFill>
                </a:uFill>
                <a:latin typeface="+mj-lt"/>
                <a:ea typeface="Arial" panose="020B0604020202020204" pitchFamily="34" charset="0"/>
              </a:rPr>
              <a:t>2</a:t>
            </a:r>
            <a:r>
              <a:rPr lang="en-US" dirty="0" smtClean="0">
                <a:solidFill>
                  <a:schemeClr val="bg1"/>
                </a:solidFill>
                <a:uFill>
                  <a:solidFill>
                    <a:srgbClr val="000000"/>
                  </a:solidFill>
                </a:uFill>
                <a:latin typeface="+mj-lt"/>
                <a:ea typeface="Arial" panose="020B0604020202020204" pitchFamily="34" charset="0"/>
              </a:rPr>
              <a:t>. </a:t>
            </a:r>
            <a:r>
              <a:rPr lang="en-US" dirty="0" smtClean="0">
                <a:solidFill>
                  <a:schemeClr val="bg1"/>
                </a:solidFill>
                <a:uFill>
                  <a:solidFill>
                    <a:srgbClr val="000000"/>
                  </a:solidFill>
                </a:uFill>
                <a:ea typeface="Arial" panose="020B0604020202020204" pitchFamily="34" charset="0"/>
              </a:rPr>
              <a:t>Create Server</a:t>
            </a:r>
            <a:endParaRPr lang="en-US" dirty="0">
              <a:solidFill>
                <a:schemeClr val="bg1"/>
              </a:solidFill>
              <a:effectLst/>
              <a:uFill>
                <a:solidFill>
                  <a:srgbClr val="000000"/>
                </a:solidFill>
              </a:uFill>
              <a:latin typeface="+mj-lt"/>
              <a:ea typeface="Arial" panose="020B0604020202020204" pitchFamily="34" charset="0"/>
            </a:endParaRPr>
          </a:p>
        </p:txBody>
      </p:sp>
      <p:pic>
        <p:nvPicPr>
          <p:cNvPr id="20" name="Picture 19">
            <a:extLst>
              <a:ext uri="{FF2B5EF4-FFF2-40B4-BE49-F238E27FC236}">
                <a16:creationId xmlns:a16="http://schemas.microsoft.com/office/drawing/2014/main" id="{94C39D7A-AB21-455D-89D5-661D9AD36356}"/>
              </a:ext>
            </a:extLst>
          </p:cNvPr>
          <p:cNvPicPr>
            <a:picLocks noChangeAspect="1"/>
          </p:cNvPicPr>
          <p:nvPr/>
        </p:nvPicPr>
        <p:blipFill rotWithShape="1">
          <a:blip r:embed="rId2">
            <a:extLst>
              <a:ext uri="{28A0092B-C50C-407E-A947-70E740481C1C}">
                <a14:useLocalDpi xmlns:a14="http://schemas.microsoft.com/office/drawing/2010/main" val="0"/>
              </a:ext>
            </a:extLst>
          </a:blip>
          <a:srcRect t="3089" r="-16" b="1426"/>
          <a:stretch/>
        </p:blipFill>
        <p:spPr>
          <a:xfrm>
            <a:off x="6567595" y="1191595"/>
            <a:ext cx="5249195" cy="5064077"/>
          </a:xfrm>
          <a:prstGeom prst="roundRect">
            <a:avLst>
              <a:gd name="adj" fmla="val 8594"/>
            </a:avLst>
          </a:prstGeom>
          <a:solidFill>
            <a:srgbClr val="FFFFFF">
              <a:shade val="85000"/>
            </a:srgbClr>
          </a:solidFill>
          <a:ln>
            <a:noFill/>
          </a:ln>
          <a:effectLst>
            <a:reflection endPos="0" dist="5000" dir="5400000" sy="-100000" algn="bl" rotWithShape="0"/>
          </a:effectLst>
        </p:spPr>
      </p:pic>
      <p:sp>
        <p:nvSpPr>
          <p:cNvPr id="14" name="TextBox 13">
            <a:extLst>
              <a:ext uri="{FF2B5EF4-FFF2-40B4-BE49-F238E27FC236}">
                <a16:creationId xmlns:a16="http://schemas.microsoft.com/office/drawing/2014/main" id="{D41BDF1F-2518-4ACF-BF06-2C872289C537}"/>
              </a:ext>
            </a:extLst>
          </p:cNvPr>
          <p:cNvSpPr txBox="1"/>
          <p:nvPr/>
        </p:nvSpPr>
        <p:spPr>
          <a:xfrm>
            <a:off x="672612" y="634020"/>
            <a:ext cx="4126523" cy="584775"/>
          </a:xfrm>
          <a:prstGeom prst="rect">
            <a:avLst/>
          </a:prstGeom>
          <a:noFill/>
        </p:spPr>
        <p:txBody>
          <a:bodyPr wrap="square" rtlCol="0">
            <a:spAutoFit/>
          </a:bodyPr>
          <a:lstStyle/>
          <a:p>
            <a:r>
              <a:rPr lang="en-US" sz="3200" b="1" dirty="0" smtClean="0">
                <a:solidFill>
                  <a:schemeClr val="bg1"/>
                </a:solidFill>
                <a:latin typeface="+mj-lt"/>
                <a:ea typeface="Microsoft YaHei Light" panose="020B0502040204020203" pitchFamily="34" charset="-122"/>
              </a:rPr>
              <a:t>Process</a:t>
            </a:r>
            <a:endParaRPr lang="en-US" sz="3200" b="1" dirty="0">
              <a:solidFill>
                <a:schemeClr val="bg1"/>
              </a:solidFill>
              <a:latin typeface="+mj-lt"/>
              <a:ea typeface="Microsoft YaHei Light" panose="020B0502040204020203" pitchFamily="34" charset="-122"/>
            </a:endParaRPr>
          </a:p>
        </p:txBody>
      </p:sp>
      <p:cxnSp>
        <p:nvCxnSpPr>
          <p:cNvPr id="16" name="Straight Connector 15">
            <a:extLst>
              <a:ext uri="{FF2B5EF4-FFF2-40B4-BE49-F238E27FC236}">
                <a16:creationId xmlns:a16="http://schemas.microsoft.com/office/drawing/2014/main" id="{16D58931-5B22-4333-B51F-737750AE4EF9}"/>
              </a:ext>
            </a:extLst>
          </p:cNvPr>
          <p:cNvCxnSpPr>
            <a:cxnSpLocks/>
          </p:cNvCxnSpPr>
          <p:nvPr/>
        </p:nvCxnSpPr>
        <p:spPr>
          <a:xfrm flipV="1">
            <a:off x="807888" y="1378567"/>
            <a:ext cx="1203792" cy="974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0D0D7A64-28CB-48CE-966A-46F3D816770B}"/>
              </a:ext>
            </a:extLst>
          </p:cNvPr>
          <p:cNvSpPr txBox="1"/>
          <p:nvPr/>
        </p:nvSpPr>
        <p:spPr>
          <a:xfrm>
            <a:off x="812578" y="4929930"/>
            <a:ext cx="3313960" cy="1200329"/>
          </a:xfrm>
          <a:prstGeom prst="rect">
            <a:avLst/>
          </a:prstGeom>
          <a:noFill/>
        </p:spPr>
        <p:txBody>
          <a:bodyPr wrap="square" rtlCol="0">
            <a:spAutoFit/>
          </a:bodyPr>
          <a:lstStyle/>
          <a:p>
            <a:pPr marL="285750" indent="-285750">
              <a:buFont typeface="Arial" panose="020B0604020202020204" pitchFamily="34" charset="0"/>
              <a:buChar char="•"/>
            </a:pPr>
            <a:r>
              <a:rPr lang="en-US" dirty="0" smtClean="0">
                <a:solidFill>
                  <a:schemeClr val="bg1"/>
                </a:solidFill>
                <a:uFill>
                  <a:solidFill>
                    <a:srgbClr val="000000"/>
                  </a:solidFill>
                </a:uFill>
                <a:latin typeface="+mj-lt"/>
                <a:ea typeface="Arial" panose="020B0604020202020204" pitchFamily="34" charset="0"/>
              </a:rPr>
              <a:t>Schemas</a:t>
            </a:r>
          </a:p>
          <a:p>
            <a:pPr marL="285750" indent="-285750">
              <a:buFont typeface="Arial" panose="020B0604020202020204" pitchFamily="34" charset="0"/>
              <a:buChar char="•"/>
            </a:pPr>
            <a:r>
              <a:rPr lang="en-US" dirty="0" smtClean="0">
                <a:solidFill>
                  <a:schemeClr val="bg1"/>
                </a:solidFill>
                <a:uFill>
                  <a:solidFill>
                    <a:srgbClr val="000000"/>
                  </a:solidFill>
                </a:uFill>
                <a:latin typeface="+mj-lt"/>
                <a:ea typeface="Arial" panose="020B0604020202020204" pitchFamily="34" charset="0"/>
              </a:rPr>
              <a:t>Controllers</a:t>
            </a:r>
          </a:p>
          <a:p>
            <a:pPr marL="285750" indent="-285750">
              <a:buFont typeface="Arial" panose="020B0604020202020204" pitchFamily="34" charset="0"/>
              <a:buChar char="•"/>
            </a:pPr>
            <a:r>
              <a:rPr lang="en-US" dirty="0" smtClean="0">
                <a:solidFill>
                  <a:schemeClr val="bg1"/>
                </a:solidFill>
                <a:uFill>
                  <a:solidFill>
                    <a:srgbClr val="000000"/>
                  </a:solidFill>
                </a:uFill>
                <a:latin typeface="+mj-lt"/>
                <a:ea typeface="Arial" panose="020B0604020202020204" pitchFamily="34" charset="0"/>
              </a:rPr>
              <a:t>Routing</a:t>
            </a:r>
            <a:endParaRPr lang="en-US" dirty="0">
              <a:solidFill>
                <a:schemeClr val="bg1"/>
              </a:solidFill>
              <a:uFill>
                <a:solidFill>
                  <a:srgbClr val="000000"/>
                </a:solidFill>
              </a:uFill>
              <a:latin typeface="+mj-lt"/>
              <a:ea typeface="Arial" panose="020B0604020202020204" pitchFamily="34" charset="0"/>
            </a:endParaRPr>
          </a:p>
          <a:p>
            <a:pPr marL="285750" indent="-285750">
              <a:buFont typeface="Arial" panose="020B0604020202020204" pitchFamily="34" charset="0"/>
              <a:buChar char="•"/>
            </a:pPr>
            <a:endParaRPr lang="en-US" dirty="0">
              <a:solidFill>
                <a:schemeClr val="bg1"/>
              </a:solidFill>
              <a:uFill>
                <a:solidFill>
                  <a:srgbClr val="000000"/>
                </a:solidFill>
              </a:uFill>
              <a:latin typeface="+mj-lt"/>
              <a:ea typeface="Arial" panose="020B0604020202020204" pitchFamily="34" charset="0"/>
            </a:endParaRPr>
          </a:p>
        </p:txBody>
      </p:sp>
      <p:sp>
        <p:nvSpPr>
          <p:cNvPr id="19" name="TextBox 18">
            <a:extLst>
              <a:ext uri="{FF2B5EF4-FFF2-40B4-BE49-F238E27FC236}">
                <a16:creationId xmlns:a16="http://schemas.microsoft.com/office/drawing/2014/main" id="{0D0D7A64-28CB-48CE-966A-46F3D816770B}"/>
              </a:ext>
            </a:extLst>
          </p:cNvPr>
          <p:cNvSpPr txBox="1"/>
          <p:nvPr/>
        </p:nvSpPr>
        <p:spPr>
          <a:xfrm>
            <a:off x="812578" y="3850166"/>
            <a:ext cx="3313960" cy="646331"/>
          </a:xfrm>
          <a:prstGeom prst="rect">
            <a:avLst/>
          </a:prstGeom>
          <a:noFill/>
        </p:spPr>
        <p:txBody>
          <a:bodyPr wrap="square" rtlCol="0">
            <a:spAutoFit/>
          </a:bodyPr>
          <a:lstStyle/>
          <a:p>
            <a:pPr marL="285750" indent="-285750">
              <a:buFont typeface="Arial" panose="020B0604020202020204" pitchFamily="34" charset="0"/>
              <a:buChar char="•"/>
            </a:pPr>
            <a:r>
              <a:rPr lang="en-US" dirty="0" smtClean="0">
                <a:solidFill>
                  <a:schemeClr val="bg1"/>
                </a:solidFill>
                <a:uFill>
                  <a:solidFill>
                    <a:srgbClr val="000000"/>
                  </a:solidFill>
                </a:uFill>
                <a:latin typeface="+mj-lt"/>
                <a:ea typeface="Arial" panose="020B0604020202020204" pitchFamily="34" charset="0"/>
              </a:rPr>
              <a:t>Http server</a:t>
            </a:r>
          </a:p>
          <a:p>
            <a:pPr marL="285750" indent="-285750">
              <a:buFont typeface="Arial" panose="020B0604020202020204" pitchFamily="34" charset="0"/>
              <a:buChar char="•"/>
            </a:pPr>
            <a:r>
              <a:rPr lang="en-US" dirty="0" smtClean="0">
                <a:solidFill>
                  <a:schemeClr val="bg1"/>
                </a:solidFill>
                <a:uFill>
                  <a:solidFill>
                    <a:srgbClr val="000000"/>
                  </a:solidFill>
                </a:uFill>
                <a:latin typeface="+mj-lt"/>
                <a:ea typeface="Arial" panose="020B0604020202020204" pitchFamily="34" charset="0"/>
              </a:rPr>
              <a:t>Middleware</a:t>
            </a:r>
            <a:endParaRPr lang="en-US" dirty="0">
              <a:solidFill>
                <a:schemeClr val="bg1"/>
              </a:solidFill>
              <a:uFill>
                <a:solidFill>
                  <a:srgbClr val="000000"/>
                </a:solidFill>
              </a:uFill>
              <a:latin typeface="+mj-lt"/>
              <a:ea typeface="Arial" panose="020B0604020202020204" pitchFamily="34" charset="0"/>
            </a:endParaRPr>
          </a:p>
        </p:txBody>
      </p:sp>
      <p:sp>
        <p:nvSpPr>
          <p:cNvPr id="22" name="TextBox 21">
            <a:extLst>
              <a:ext uri="{FF2B5EF4-FFF2-40B4-BE49-F238E27FC236}">
                <a16:creationId xmlns:a16="http://schemas.microsoft.com/office/drawing/2014/main" id="{44C7D168-D1C8-486B-9C73-3A06C1FAF667}"/>
              </a:ext>
            </a:extLst>
          </p:cNvPr>
          <p:cNvSpPr txBox="1"/>
          <p:nvPr/>
        </p:nvSpPr>
        <p:spPr>
          <a:xfrm>
            <a:off x="672612" y="5750643"/>
            <a:ext cx="4846320" cy="507831"/>
          </a:xfrm>
          <a:prstGeom prst="rect">
            <a:avLst/>
          </a:prstGeom>
          <a:noFill/>
        </p:spPr>
        <p:txBody>
          <a:bodyPr wrap="square" rtlCol="0">
            <a:spAutoFit/>
          </a:bodyPr>
          <a:lstStyle/>
          <a:p>
            <a:pPr>
              <a:lnSpc>
                <a:spcPct val="150000"/>
              </a:lnSpc>
            </a:pPr>
            <a:r>
              <a:rPr lang="en-US" dirty="0" smtClean="0">
                <a:solidFill>
                  <a:schemeClr val="bg1"/>
                </a:solidFill>
                <a:uFill>
                  <a:solidFill>
                    <a:srgbClr val="000000"/>
                  </a:solidFill>
                </a:uFill>
                <a:latin typeface="+mj-lt"/>
                <a:ea typeface="Arial" panose="020B0604020202020204" pitchFamily="34" charset="0"/>
              </a:rPr>
              <a:t>4. </a:t>
            </a:r>
            <a:r>
              <a:rPr lang="en-US" dirty="0" smtClean="0">
                <a:solidFill>
                  <a:schemeClr val="bg1"/>
                </a:solidFill>
                <a:uFill>
                  <a:solidFill>
                    <a:srgbClr val="000000"/>
                  </a:solidFill>
                </a:uFill>
                <a:ea typeface="Arial" panose="020B0604020202020204" pitchFamily="34" charset="0"/>
              </a:rPr>
              <a:t>Testing</a:t>
            </a:r>
            <a:endParaRPr lang="en-US" b="1" dirty="0">
              <a:solidFill>
                <a:schemeClr val="bg1"/>
              </a:solidFill>
              <a:uFill>
                <a:solidFill>
                  <a:srgbClr val="000000"/>
                </a:solidFill>
              </a:uFill>
              <a:ea typeface="Arial" panose="020B0604020202020204" pitchFamily="34" charset="0"/>
            </a:endParaRPr>
          </a:p>
        </p:txBody>
      </p:sp>
      <p:sp>
        <p:nvSpPr>
          <p:cNvPr id="23" name="TextBox 22">
            <a:extLst>
              <a:ext uri="{FF2B5EF4-FFF2-40B4-BE49-F238E27FC236}">
                <a16:creationId xmlns:a16="http://schemas.microsoft.com/office/drawing/2014/main" id="{0D0D7A64-28CB-48CE-966A-46F3D816770B}"/>
              </a:ext>
            </a:extLst>
          </p:cNvPr>
          <p:cNvSpPr txBox="1"/>
          <p:nvPr/>
        </p:nvSpPr>
        <p:spPr>
          <a:xfrm>
            <a:off x="672612" y="6255672"/>
            <a:ext cx="3313960" cy="369332"/>
          </a:xfrm>
          <a:prstGeom prst="rect">
            <a:avLst/>
          </a:prstGeom>
          <a:noFill/>
        </p:spPr>
        <p:txBody>
          <a:bodyPr wrap="square" rtlCol="0">
            <a:spAutoFit/>
          </a:bodyPr>
          <a:lstStyle/>
          <a:p>
            <a:pPr marL="285750" indent="-285750">
              <a:buFont typeface="Arial" panose="020B0604020202020204" pitchFamily="34" charset="0"/>
              <a:buChar char="•"/>
            </a:pPr>
            <a:r>
              <a:rPr lang="en-US" dirty="0" smtClean="0">
                <a:solidFill>
                  <a:schemeClr val="bg1"/>
                </a:solidFill>
                <a:uFill>
                  <a:solidFill>
                    <a:srgbClr val="000000"/>
                  </a:solidFill>
                </a:uFill>
                <a:latin typeface="+mj-lt"/>
                <a:ea typeface="Arial" panose="020B0604020202020204" pitchFamily="34" charset="0"/>
              </a:rPr>
              <a:t>Postman</a:t>
            </a:r>
            <a:endParaRPr lang="en-US" dirty="0">
              <a:solidFill>
                <a:schemeClr val="bg1"/>
              </a:solidFill>
              <a:uFill>
                <a:solidFill>
                  <a:srgbClr val="000000"/>
                </a:solidFill>
              </a:uFill>
              <a:latin typeface="+mj-lt"/>
              <a:ea typeface="Arial" panose="020B0604020202020204" pitchFamily="34" charset="0"/>
            </a:endParaRPr>
          </a:p>
        </p:txBody>
      </p:sp>
    </p:spTree>
    <p:extLst>
      <p:ext uri="{BB962C8B-B14F-4D97-AF65-F5344CB8AC3E}">
        <p14:creationId xmlns:p14="http://schemas.microsoft.com/office/powerpoint/2010/main" val="8466365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500"/>
                                        <p:tgtEl>
                                          <p:spTgt spid="13"/>
                                        </p:tgtEl>
                                      </p:cBhvr>
                                    </p:animEffect>
                                    <p:anim calcmode="lin" valueType="num">
                                      <p:cBhvr>
                                        <p:cTn id="8" dur="1500" fill="hold"/>
                                        <p:tgtEl>
                                          <p:spTgt spid="13"/>
                                        </p:tgtEl>
                                        <p:attrNameLst>
                                          <p:attrName>ppt_x</p:attrName>
                                        </p:attrNameLst>
                                      </p:cBhvr>
                                      <p:tavLst>
                                        <p:tav tm="0">
                                          <p:val>
                                            <p:strVal val="#ppt_x"/>
                                          </p:val>
                                        </p:tav>
                                        <p:tav tm="100000">
                                          <p:val>
                                            <p:strVal val="#ppt_x"/>
                                          </p:val>
                                        </p:tav>
                                      </p:tavLst>
                                    </p:anim>
                                    <p:anim calcmode="lin" valueType="num">
                                      <p:cBhvr>
                                        <p:cTn id="9" dur="1500" fill="hold"/>
                                        <p:tgtEl>
                                          <p:spTgt spid="1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anim calcmode="lin" valueType="num">
                                      <p:cBhvr>
                                        <p:cTn id="18" dur="500" fill="hold"/>
                                        <p:tgtEl>
                                          <p:spTgt spid="9"/>
                                        </p:tgtEl>
                                        <p:attrNameLst>
                                          <p:attrName>ppt_x</p:attrName>
                                        </p:attrNameLst>
                                      </p:cBhvr>
                                      <p:tavLst>
                                        <p:tav tm="0">
                                          <p:val>
                                            <p:strVal val="#ppt_x"/>
                                          </p:val>
                                        </p:tav>
                                        <p:tav tm="100000">
                                          <p:val>
                                            <p:strVal val="#ppt_x"/>
                                          </p:val>
                                        </p:tav>
                                      </p:tavLst>
                                    </p:anim>
                                    <p:anim calcmode="lin" valueType="num">
                                      <p:cBhvr>
                                        <p:cTn id="19"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1000"/>
                                        <p:tgtEl>
                                          <p:spTgt spid="21"/>
                                        </p:tgtEl>
                                      </p:cBhvr>
                                    </p:animEffect>
                                    <p:anim calcmode="lin" valueType="num">
                                      <p:cBhvr>
                                        <p:cTn id="25" dur="1000" fill="hold"/>
                                        <p:tgtEl>
                                          <p:spTgt spid="21"/>
                                        </p:tgtEl>
                                        <p:attrNameLst>
                                          <p:attrName>ppt_x</p:attrName>
                                        </p:attrNameLst>
                                      </p:cBhvr>
                                      <p:tavLst>
                                        <p:tav tm="0">
                                          <p:val>
                                            <p:strVal val="#ppt_x"/>
                                          </p:val>
                                        </p:tav>
                                        <p:tav tm="100000">
                                          <p:val>
                                            <p:strVal val="#ppt_x"/>
                                          </p:val>
                                        </p:tav>
                                      </p:tavLst>
                                    </p:anim>
                                    <p:anim calcmode="lin" valueType="num">
                                      <p:cBhvr>
                                        <p:cTn id="26"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1000"/>
                                        <p:tgtEl>
                                          <p:spTgt spid="17"/>
                                        </p:tgtEl>
                                      </p:cBhvr>
                                    </p:animEffect>
                                    <p:anim calcmode="lin" valueType="num">
                                      <p:cBhvr>
                                        <p:cTn id="32" dur="1000" fill="hold"/>
                                        <p:tgtEl>
                                          <p:spTgt spid="17"/>
                                        </p:tgtEl>
                                        <p:attrNameLst>
                                          <p:attrName>ppt_x</p:attrName>
                                        </p:attrNameLst>
                                      </p:cBhvr>
                                      <p:tavLst>
                                        <p:tav tm="0">
                                          <p:val>
                                            <p:strVal val="#ppt_x"/>
                                          </p:val>
                                        </p:tav>
                                        <p:tav tm="100000">
                                          <p:val>
                                            <p:strVal val="#ppt_x"/>
                                          </p:val>
                                        </p:tav>
                                      </p:tavLst>
                                    </p:anim>
                                    <p:anim calcmode="lin" valueType="num">
                                      <p:cBhvr>
                                        <p:cTn id="33" dur="1000" fill="hold"/>
                                        <p:tgtEl>
                                          <p:spTgt spid="17"/>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anim calcmode="lin" valueType="num">
                                      <p:cBhvr>
                                        <p:cTn id="37" dur="500" fill="hold"/>
                                        <p:tgtEl>
                                          <p:spTgt spid="18"/>
                                        </p:tgtEl>
                                        <p:attrNameLst>
                                          <p:attrName>ppt_x</p:attrName>
                                        </p:attrNameLst>
                                      </p:cBhvr>
                                      <p:tavLst>
                                        <p:tav tm="0">
                                          <p:val>
                                            <p:strVal val="#ppt_x"/>
                                          </p:val>
                                        </p:tav>
                                        <p:tav tm="100000">
                                          <p:val>
                                            <p:strVal val="#ppt_x"/>
                                          </p:val>
                                        </p:tav>
                                      </p:tavLst>
                                    </p:anim>
                                    <p:anim calcmode="lin" valueType="num">
                                      <p:cBhvr>
                                        <p:cTn id="38" dur="500" fill="hold"/>
                                        <p:tgtEl>
                                          <p:spTgt spid="18"/>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anim calcmode="lin" valueType="num">
                                      <p:cBhvr>
                                        <p:cTn id="42" dur="500" fill="hold"/>
                                        <p:tgtEl>
                                          <p:spTgt spid="19"/>
                                        </p:tgtEl>
                                        <p:attrNameLst>
                                          <p:attrName>ppt_x</p:attrName>
                                        </p:attrNameLst>
                                      </p:cBhvr>
                                      <p:tavLst>
                                        <p:tav tm="0">
                                          <p:val>
                                            <p:strVal val="#ppt_x"/>
                                          </p:val>
                                        </p:tav>
                                        <p:tav tm="100000">
                                          <p:val>
                                            <p:strVal val="#ppt_x"/>
                                          </p:val>
                                        </p:tav>
                                      </p:tavLst>
                                    </p:anim>
                                    <p:anim calcmode="lin" valueType="num">
                                      <p:cBhvr>
                                        <p:cTn id="43" dur="5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fade">
                                      <p:cBhvr>
                                        <p:cTn id="48" dur="1000"/>
                                        <p:tgtEl>
                                          <p:spTgt spid="22"/>
                                        </p:tgtEl>
                                      </p:cBhvr>
                                    </p:animEffect>
                                    <p:anim calcmode="lin" valueType="num">
                                      <p:cBhvr>
                                        <p:cTn id="49" dur="1000" fill="hold"/>
                                        <p:tgtEl>
                                          <p:spTgt spid="22"/>
                                        </p:tgtEl>
                                        <p:attrNameLst>
                                          <p:attrName>ppt_x</p:attrName>
                                        </p:attrNameLst>
                                      </p:cBhvr>
                                      <p:tavLst>
                                        <p:tav tm="0">
                                          <p:val>
                                            <p:strVal val="#ppt_x"/>
                                          </p:val>
                                        </p:tav>
                                        <p:tav tm="100000">
                                          <p:val>
                                            <p:strVal val="#ppt_x"/>
                                          </p:val>
                                        </p:tav>
                                      </p:tavLst>
                                    </p:anim>
                                    <p:anim calcmode="lin" valueType="num">
                                      <p:cBhvr>
                                        <p:cTn id="50" dur="1000" fill="hold"/>
                                        <p:tgtEl>
                                          <p:spTgt spid="22"/>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fade">
                                      <p:cBhvr>
                                        <p:cTn id="53" dur="500"/>
                                        <p:tgtEl>
                                          <p:spTgt spid="23"/>
                                        </p:tgtEl>
                                      </p:cBhvr>
                                    </p:animEffect>
                                    <p:anim calcmode="lin" valueType="num">
                                      <p:cBhvr>
                                        <p:cTn id="54" dur="500" fill="hold"/>
                                        <p:tgtEl>
                                          <p:spTgt spid="23"/>
                                        </p:tgtEl>
                                        <p:attrNameLst>
                                          <p:attrName>ppt_x</p:attrName>
                                        </p:attrNameLst>
                                      </p:cBhvr>
                                      <p:tavLst>
                                        <p:tav tm="0">
                                          <p:val>
                                            <p:strVal val="#ppt_x"/>
                                          </p:val>
                                        </p:tav>
                                        <p:tav tm="100000">
                                          <p:val>
                                            <p:strVal val="#ppt_x"/>
                                          </p:val>
                                        </p:tav>
                                      </p:tavLst>
                                    </p:anim>
                                    <p:anim calcmode="lin" valueType="num">
                                      <p:cBhvr>
                                        <p:cTn id="55" dur="5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9" grpId="0"/>
      <p:bldP spid="21" grpId="0"/>
      <p:bldP spid="17" grpId="0"/>
      <p:bldP spid="18" grpId="0"/>
      <p:bldP spid="19" grpId="0"/>
      <p:bldP spid="22" grpId="0"/>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4444C"/>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00D28C-0832-49B2-9259-D10DC8236B21}"/>
              </a:ext>
            </a:extLst>
          </p:cNvPr>
          <p:cNvSpPr/>
          <p:nvPr/>
        </p:nvSpPr>
        <p:spPr>
          <a:xfrm>
            <a:off x="5969726" y="0"/>
            <a:ext cx="6222274" cy="6858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41BDF1F-2518-4ACF-BF06-2C872289C537}"/>
              </a:ext>
            </a:extLst>
          </p:cNvPr>
          <p:cNvSpPr txBox="1"/>
          <p:nvPr/>
        </p:nvSpPr>
        <p:spPr>
          <a:xfrm>
            <a:off x="672612" y="634020"/>
            <a:ext cx="4126523" cy="584775"/>
          </a:xfrm>
          <a:prstGeom prst="rect">
            <a:avLst/>
          </a:prstGeom>
          <a:noFill/>
        </p:spPr>
        <p:txBody>
          <a:bodyPr wrap="square" rtlCol="0">
            <a:spAutoFit/>
          </a:bodyPr>
          <a:lstStyle/>
          <a:p>
            <a:r>
              <a:rPr lang="en-US" sz="3200" b="1" dirty="0" smtClean="0">
                <a:solidFill>
                  <a:schemeClr val="bg1"/>
                </a:solidFill>
                <a:latin typeface="+mj-lt"/>
                <a:ea typeface="Microsoft YaHei Light" panose="020B0502040204020203" pitchFamily="34" charset="-122"/>
              </a:rPr>
              <a:t>Process</a:t>
            </a:r>
            <a:endParaRPr lang="en-US" sz="3200" b="1" dirty="0">
              <a:solidFill>
                <a:schemeClr val="bg1"/>
              </a:solidFill>
              <a:latin typeface="+mj-lt"/>
              <a:ea typeface="Microsoft YaHei Light" panose="020B0502040204020203" pitchFamily="34" charset="-122"/>
            </a:endParaRPr>
          </a:p>
        </p:txBody>
      </p:sp>
      <p:cxnSp>
        <p:nvCxnSpPr>
          <p:cNvPr id="11" name="Straight Connector 10">
            <a:extLst>
              <a:ext uri="{FF2B5EF4-FFF2-40B4-BE49-F238E27FC236}">
                <a16:creationId xmlns:a16="http://schemas.microsoft.com/office/drawing/2014/main" id="{16D58931-5B22-4333-B51F-737750AE4EF9}"/>
              </a:ext>
            </a:extLst>
          </p:cNvPr>
          <p:cNvCxnSpPr>
            <a:cxnSpLocks/>
          </p:cNvCxnSpPr>
          <p:nvPr/>
        </p:nvCxnSpPr>
        <p:spPr>
          <a:xfrm flipV="1">
            <a:off x="807888" y="1378567"/>
            <a:ext cx="1203792" cy="974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58A988B-5616-4E2A-82CD-F16DA8478115}"/>
              </a:ext>
            </a:extLst>
          </p:cNvPr>
          <p:cNvSpPr txBox="1"/>
          <p:nvPr/>
        </p:nvSpPr>
        <p:spPr>
          <a:xfrm>
            <a:off x="672612" y="1463322"/>
            <a:ext cx="2881799" cy="646331"/>
          </a:xfrm>
          <a:prstGeom prst="rect">
            <a:avLst/>
          </a:prstGeom>
          <a:noFill/>
        </p:spPr>
        <p:txBody>
          <a:bodyPr wrap="square" rtlCol="0">
            <a:spAutoFit/>
          </a:bodyPr>
          <a:lstStyle/>
          <a:p>
            <a:pPr>
              <a:lnSpc>
                <a:spcPct val="200000"/>
              </a:lnSpc>
            </a:pPr>
            <a:r>
              <a:rPr lang="en-US" b="1" spc="300" dirty="0" smtClean="0">
                <a:solidFill>
                  <a:srgbClr val="FF0000"/>
                </a:solidFill>
                <a:effectLst/>
                <a:uFill>
                  <a:solidFill>
                    <a:srgbClr val="000000"/>
                  </a:solidFill>
                </a:uFill>
                <a:ea typeface="Arial" panose="020B0604020202020204" pitchFamily="34" charset="0"/>
              </a:rPr>
              <a:t>Front end package</a:t>
            </a:r>
            <a:r>
              <a:rPr lang="en-US" b="1" dirty="0" smtClean="0">
                <a:solidFill>
                  <a:srgbClr val="FF0000"/>
                </a:solidFill>
                <a:effectLst/>
                <a:uFill>
                  <a:solidFill>
                    <a:srgbClr val="000000"/>
                  </a:solidFill>
                </a:uFill>
                <a:ea typeface="Arial" panose="020B0604020202020204" pitchFamily="34" charset="0"/>
              </a:rPr>
              <a:t>:</a:t>
            </a:r>
            <a:endParaRPr lang="en-US" b="1" dirty="0">
              <a:solidFill>
                <a:srgbClr val="FF0000"/>
              </a:solidFill>
              <a:effectLst/>
              <a:uFill>
                <a:solidFill>
                  <a:srgbClr val="000000"/>
                </a:solidFill>
              </a:uFill>
              <a:ea typeface="Arial" panose="020B0604020202020204" pitchFamily="34" charset="0"/>
            </a:endParaRPr>
          </a:p>
        </p:txBody>
      </p:sp>
      <p:sp>
        <p:nvSpPr>
          <p:cNvPr id="9" name="TextBox 8">
            <a:extLst>
              <a:ext uri="{FF2B5EF4-FFF2-40B4-BE49-F238E27FC236}">
                <a16:creationId xmlns:a16="http://schemas.microsoft.com/office/drawing/2014/main" id="{0D0D7A64-28CB-48CE-966A-46F3D816770B}"/>
              </a:ext>
            </a:extLst>
          </p:cNvPr>
          <p:cNvSpPr txBox="1"/>
          <p:nvPr/>
        </p:nvSpPr>
        <p:spPr>
          <a:xfrm>
            <a:off x="672612" y="2109653"/>
            <a:ext cx="3679578" cy="4524315"/>
          </a:xfrm>
          <a:prstGeom prst="rect">
            <a:avLst/>
          </a:prstGeom>
          <a:noFill/>
        </p:spPr>
        <p:txBody>
          <a:bodyPr wrap="square" rtlCol="0">
            <a:spAutoFit/>
          </a:bodyPr>
          <a:lstStyle/>
          <a:p>
            <a:r>
              <a:rPr lang="en-US" dirty="0"/>
              <a:t>"</a:t>
            </a:r>
            <a:r>
              <a:rPr lang="en-US" dirty="0" err="1" smtClean="0"/>
              <a:t>dompurify</a:t>
            </a:r>
            <a:r>
              <a:rPr lang="en-US" dirty="0" smtClean="0"/>
              <a:t>"</a:t>
            </a:r>
          </a:p>
          <a:p>
            <a:r>
              <a:rPr lang="en-US" dirty="0" smtClean="0"/>
              <a:t>"</a:t>
            </a:r>
            <a:r>
              <a:rPr lang="en-US" dirty="0"/>
              <a:t>draft-</a:t>
            </a:r>
            <a:r>
              <a:rPr lang="en-US" dirty="0" err="1"/>
              <a:t>js</a:t>
            </a:r>
            <a:r>
              <a:rPr lang="en-US" dirty="0" smtClean="0"/>
              <a:t>"</a:t>
            </a:r>
            <a:endParaRPr lang="en-US" dirty="0"/>
          </a:p>
          <a:p>
            <a:r>
              <a:rPr lang="en-US" dirty="0" smtClean="0"/>
              <a:t>"flag-icons“</a:t>
            </a:r>
            <a:endParaRPr lang="en-US" dirty="0"/>
          </a:p>
          <a:p>
            <a:r>
              <a:rPr lang="en-US" dirty="0" smtClean="0"/>
              <a:t>"framer-motion“</a:t>
            </a:r>
            <a:endParaRPr lang="en-US" dirty="0"/>
          </a:p>
          <a:p>
            <a:r>
              <a:rPr lang="en-US" dirty="0" smtClean="0"/>
              <a:t>"</a:t>
            </a:r>
            <a:r>
              <a:rPr lang="en-US" dirty="0" err="1"/>
              <a:t>gsap</a:t>
            </a:r>
            <a:r>
              <a:rPr lang="en-US" dirty="0" smtClean="0"/>
              <a:t>"</a:t>
            </a:r>
            <a:endParaRPr lang="en-US" dirty="0"/>
          </a:p>
          <a:p>
            <a:r>
              <a:rPr lang="en-US" dirty="0" smtClean="0"/>
              <a:t>"</a:t>
            </a:r>
            <a:r>
              <a:rPr lang="en-US" dirty="0"/>
              <a:t>i18next</a:t>
            </a:r>
            <a:r>
              <a:rPr lang="en-US" dirty="0" smtClean="0"/>
              <a:t>"</a:t>
            </a:r>
            <a:endParaRPr lang="en-US" dirty="0"/>
          </a:p>
          <a:p>
            <a:r>
              <a:rPr lang="en-US" dirty="0" smtClean="0"/>
              <a:t>"</a:t>
            </a:r>
            <a:r>
              <a:rPr lang="en-US" dirty="0" err="1" smtClean="0"/>
              <a:t>js</a:t>
            </a:r>
            <a:r>
              <a:rPr lang="en-US" dirty="0" smtClean="0"/>
              <a:t>-cookie“</a:t>
            </a:r>
            <a:endParaRPr lang="en-US" dirty="0"/>
          </a:p>
          <a:p>
            <a:r>
              <a:rPr lang="en-US" dirty="0" smtClean="0"/>
              <a:t>"react-awesome-slider“</a:t>
            </a:r>
            <a:endParaRPr lang="en-US" dirty="0"/>
          </a:p>
          <a:p>
            <a:r>
              <a:rPr lang="en-US" dirty="0" smtClean="0"/>
              <a:t>"react-icons“</a:t>
            </a:r>
            <a:endParaRPr lang="en-US" dirty="0"/>
          </a:p>
          <a:p>
            <a:r>
              <a:rPr lang="en-US" dirty="0" smtClean="0"/>
              <a:t>"react-intersection-observer“</a:t>
            </a:r>
            <a:endParaRPr lang="en-US" dirty="0"/>
          </a:p>
          <a:p>
            <a:r>
              <a:rPr lang="en-US" dirty="0" smtClean="0"/>
              <a:t>"react-parallax“</a:t>
            </a:r>
            <a:endParaRPr lang="en-US" dirty="0"/>
          </a:p>
          <a:p>
            <a:r>
              <a:rPr lang="en-US" dirty="0" smtClean="0"/>
              <a:t>"react-player“</a:t>
            </a:r>
            <a:endParaRPr lang="en-US" dirty="0"/>
          </a:p>
          <a:p>
            <a:r>
              <a:rPr lang="en-US" dirty="0" smtClean="0"/>
              <a:t>"</a:t>
            </a:r>
            <a:r>
              <a:rPr lang="en-US" dirty="0"/>
              <a:t>react-pro-sidebar</a:t>
            </a:r>
            <a:r>
              <a:rPr lang="en-US" dirty="0" smtClean="0"/>
              <a:t>":</a:t>
            </a:r>
            <a:endParaRPr lang="en-US" dirty="0"/>
          </a:p>
          <a:p>
            <a:r>
              <a:rPr lang="en-US" dirty="0" smtClean="0"/>
              <a:t>"react-router-</a:t>
            </a:r>
            <a:r>
              <a:rPr lang="en-US" dirty="0" err="1" smtClean="0"/>
              <a:t>dom</a:t>
            </a:r>
            <a:r>
              <a:rPr lang="en-US" dirty="0" smtClean="0"/>
              <a:t>":</a:t>
            </a:r>
          </a:p>
          <a:p>
            <a:r>
              <a:rPr lang="en-US" dirty="0" smtClean="0"/>
              <a:t>"</a:t>
            </a:r>
            <a:r>
              <a:rPr lang="en-US" dirty="0"/>
              <a:t>react-scroll</a:t>
            </a:r>
            <a:r>
              <a:rPr lang="en-US" dirty="0" smtClean="0"/>
              <a:t>"</a:t>
            </a:r>
            <a:endParaRPr lang="en-US" dirty="0"/>
          </a:p>
          <a:p>
            <a:r>
              <a:rPr lang="en-US" dirty="0" smtClean="0"/>
              <a:t>"</a:t>
            </a:r>
            <a:r>
              <a:rPr lang="en-US" dirty="0"/>
              <a:t>styled-components</a:t>
            </a:r>
            <a:r>
              <a:rPr lang="en-US" dirty="0" smtClean="0"/>
              <a:t>"</a:t>
            </a:r>
            <a:endParaRPr lang="en-US" sz="1200" b="1" dirty="0">
              <a:solidFill>
                <a:schemeClr val="bg1"/>
              </a:solidFill>
              <a:effectLst/>
              <a:uFill>
                <a:solidFill>
                  <a:srgbClr val="000000"/>
                </a:solidFill>
              </a:uFill>
              <a:latin typeface="+mj-lt"/>
              <a:ea typeface="Arial" panose="020B0604020202020204" pitchFamily="34" charset="0"/>
            </a:endParaRPr>
          </a:p>
        </p:txBody>
      </p:sp>
      <p:pic>
        <p:nvPicPr>
          <p:cNvPr id="20" name="Picture 19">
            <a:extLst>
              <a:ext uri="{FF2B5EF4-FFF2-40B4-BE49-F238E27FC236}">
                <a16:creationId xmlns:a16="http://schemas.microsoft.com/office/drawing/2014/main" id="{0AA6A048-F7C1-4C7A-A4D2-B632854AEA27}"/>
              </a:ext>
            </a:extLst>
          </p:cNvPr>
          <p:cNvPicPr>
            <a:picLocks noChangeAspect="1"/>
          </p:cNvPicPr>
          <p:nvPr/>
        </p:nvPicPr>
        <p:blipFill>
          <a:blip r:embed="rId2">
            <a:extLst>
              <a:ext uri="{28A0092B-C50C-407E-A947-70E740481C1C}">
                <a14:useLocalDpi xmlns:a14="http://schemas.microsoft.com/office/drawing/2010/main" val="0"/>
              </a:ext>
            </a:extLst>
          </a:blip>
          <a:srcRect l="2998" r="2998"/>
          <a:stretch/>
        </p:blipFill>
        <p:spPr>
          <a:xfrm>
            <a:off x="6586895" y="562771"/>
            <a:ext cx="5156613" cy="5655149"/>
          </a:xfrm>
          <a:prstGeom prst="roundRect">
            <a:avLst>
              <a:gd name="adj" fmla="val 8594"/>
            </a:avLst>
          </a:prstGeom>
          <a:solidFill>
            <a:srgbClr val="FFFFFF">
              <a:shade val="85000"/>
            </a:srgbClr>
          </a:solidFill>
          <a:ln>
            <a:noFill/>
          </a:ln>
          <a:effectLst>
            <a:reflection endPos="0" dist="5000" dir="5400000" sy="-100000" algn="bl" rotWithShape="0"/>
          </a:effectLst>
        </p:spPr>
      </p:pic>
    </p:spTree>
    <p:extLst>
      <p:ext uri="{BB962C8B-B14F-4D97-AF65-F5344CB8AC3E}">
        <p14:creationId xmlns:p14="http://schemas.microsoft.com/office/powerpoint/2010/main" val="27952268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500"/>
                                        <p:tgtEl>
                                          <p:spTgt spid="8"/>
                                        </p:tgtEl>
                                      </p:cBhvr>
                                    </p:animEffect>
                                    <p:anim calcmode="lin" valueType="num">
                                      <p:cBhvr>
                                        <p:cTn id="8" dur="1500" fill="hold"/>
                                        <p:tgtEl>
                                          <p:spTgt spid="8"/>
                                        </p:tgtEl>
                                        <p:attrNameLst>
                                          <p:attrName>ppt_x</p:attrName>
                                        </p:attrNameLst>
                                      </p:cBhvr>
                                      <p:tavLst>
                                        <p:tav tm="0">
                                          <p:val>
                                            <p:strVal val="#ppt_x"/>
                                          </p:val>
                                        </p:tav>
                                        <p:tav tm="100000">
                                          <p:val>
                                            <p:strVal val="#ppt_x"/>
                                          </p:val>
                                        </p:tav>
                                      </p:tavLst>
                                    </p:anim>
                                    <p:anim calcmode="lin" valueType="num">
                                      <p:cBhvr>
                                        <p:cTn id="9" dur="1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30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2750"/>
                                        <p:tgtEl>
                                          <p:spTgt spid="9"/>
                                        </p:tgtEl>
                                      </p:cBhvr>
                                    </p:animEffect>
                                  </p:childTnLst>
                                </p:cTn>
                              </p:par>
                              <p:par>
                                <p:cTn id="15" presetID="16" presetClass="entr" presetSubtype="21"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barn(inVertical)">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4444C"/>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00D28C-0832-49B2-9259-D10DC8236B21}"/>
              </a:ext>
            </a:extLst>
          </p:cNvPr>
          <p:cNvSpPr/>
          <p:nvPr/>
        </p:nvSpPr>
        <p:spPr>
          <a:xfrm>
            <a:off x="5764530" y="0"/>
            <a:ext cx="6427470" cy="6858000"/>
          </a:xfrm>
          <a:prstGeom prst="rect">
            <a:avLst/>
          </a:prstGeom>
          <a:solidFill>
            <a:schemeClr val="bg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CD2CCB7-908F-4EC6-98C4-23954C92D6F8}"/>
              </a:ext>
            </a:extLst>
          </p:cNvPr>
          <p:cNvSpPr txBox="1"/>
          <p:nvPr/>
        </p:nvSpPr>
        <p:spPr>
          <a:xfrm>
            <a:off x="571500" y="1395819"/>
            <a:ext cx="4846320" cy="797591"/>
          </a:xfrm>
          <a:prstGeom prst="rect">
            <a:avLst/>
          </a:prstGeom>
          <a:noFill/>
        </p:spPr>
        <p:txBody>
          <a:bodyPr wrap="square" rtlCol="0">
            <a:spAutoFit/>
          </a:bodyPr>
          <a:lstStyle/>
          <a:p>
            <a:pPr>
              <a:lnSpc>
                <a:spcPct val="150000"/>
              </a:lnSpc>
            </a:pPr>
            <a:r>
              <a:rPr lang="en-US" b="1" dirty="0">
                <a:solidFill>
                  <a:schemeClr val="bg1"/>
                </a:solidFill>
                <a:uFill>
                  <a:solidFill>
                    <a:srgbClr val="000000"/>
                  </a:solidFill>
                </a:uFill>
                <a:latin typeface="+mj-lt"/>
                <a:ea typeface="Arial" panose="020B0604020202020204" pitchFamily="34" charset="0"/>
              </a:rPr>
              <a:t>1) Research other people’s Content</a:t>
            </a:r>
          </a:p>
          <a:p>
            <a:pPr>
              <a:lnSpc>
                <a:spcPct val="150000"/>
              </a:lnSpc>
            </a:pPr>
            <a:r>
              <a:rPr lang="en-US" sz="1400" dirty="0">
                <a:solidFill>
                  <a:schemeClr val="bg1"/>
                </a:solidFill>
                <a:uFill>
                  <a:solidFill>
                    <a:srgbClr val="000000"/>
                  </a:solidFill>
                </a:uFill>
                <a:latin typeface="+mj-lt"/>
                <a:ea typeface="Arial" panose="020B0604020202020204" pitchFamily="34" charset="0"/>
              </a:rPr>
              <a:t>75% trends &amp; 25% evergreen videos</a:t>
            </a:r>
          </a:p>
        </p:txBody>
      </p:sp>
      <p:sp>
        <p:nvSpPr>
          <p:cNvPr id="19" name="TextBox 18">
            <a:extLst>
              <a:ext uri="{FF2B5EF4-FFF2-40B4-BE49-F238E27FC236}">
                <a16:creationId xmlns:a16="http://schemas.microsoft.com/office/drawing/2014/main" id="{110957B9-3177-4B3B-B809-392A8C3515EE}"/>
              </a:ext>
            </a:extLst>
          </p:cNvPr>
          <p:cNvSpPr txBox="1"/>
          <p:nvPr/>
        </p:nvSpPr>
        <p:spPr>
          <a:xfrm>
            <a:off x="7918973" y="-4017982"/>
            <a:ext cx="1636507" cy="10815718"/>
          </a:xfrm>
          <a:prstGeom prst="rect">
            <a:avLst/>
          </a:prstGeom>
          <a:noFill/>
        </p:spPr>
        <p:txBody>
          <a:bodyPr wrap="square" rtlCol="0" anchor="ctr">
            <a:spAutoFit/>
          </a:bodyPr>
          <a:lstStyle/>
          <a:p>
            <a:pPr>
              <a:lnSpc>
                <a:spcPct val="200000"/>
              </a:lnSpc>
            </a:pPr>
            <a:r>
              <a:rPr lang="en-US" sz="41300" b="1" dirty="0">
                <a:solidFill>
                  <a:schemeClr val="bg1"/>
                </a:solidFill>
                <a:effectLst>
                  <a:glow rad="546100">
                    <a:schemeClr val="accent3">
                      <a:satMod val="175000"/>
                      <a:alpha val="30000"/>
                    </a:schemeClr>
                  </a:glow>
                </a:effectLst>
                <a:uFill>
                  <a:solidFill>
                    <a:srgbClr val="000000"/>
                  </a:solidFill>
                </a:uFill>
                <a:latin typeface="Yu Gothic UI Light" panose="020B0300000000000000" pitchFamily="34" charset="-128"/>
                <a:ea typeface="Yu Gothic UI Light" panose="020B0300000000000000" pitchFamily="34" charset="-128"/>
              </a:rPr>
              <a:t>?</a:t>
            </a:r>
            <a:endParaRPr lang="en-US" sz="5400" b="1" dirty="0">
              <a:solidFill>
                <a:schemeClr val="bg1"/>
              </a:solidFill>
              <a:effectLst>
                <a:glow rad="546100">
                  <a:schemeClr val="accent3">
                    <a:satMod val="175000"/>
                    <a:alpha val="30000"/>
                  </a:schemeClr>
                </a:glow>
              </a:effectLst>
              <a:uFill>
                <a:solidFill>
                  <a:srgbClr val="000000"/>
                </a:solidFill>
              </a:uFill>
              <a:latin typeface="Yu Gothic UI Light" panose="020B0300000000000000" pitchFamily="34" charset="-128"/>
              <a:ea typeface="Yu Gothic UI Light" panose="020B0300000000000000" pitchFamily="34" charset="-128"/>
            </a:endParaRPr>
          </a:p>
        </p:txBody>
      </p:sp>
      <p:sp>
        <p:nvSpPr>
          <p:cNvPr id="13" name="TextBox 12">
            <a:extLst>
              <a:ext uri="{FF2B5EF4-FFF2-40B4-BE49-F238E27FC236}">
                <a16:creationId xmlns:a16="http://schemas.microsoft.com/office/drawing/2014/main" id="{81AE5570-995D-4BBF-95A8-4CE9D9B616DE}"/>
              </a:ext>
            </a:extLst>
          </p:cNvPr>
          <p:cNvSpPr txBox="1"/>
          <p:nvPr/>
        </p:nvSpPr>
        <p:spPr>
          <a:xfrm>
            <a:off x="7053686" y="3266449"/>
            <a:ext cx="4560951" cy="954107"/>
          </a:xfrm>
          <a:prstGeom prst="rect">
            <a:avLst/>
          </a:prstGeom>
          <a:noFill/>
        </p:spPr>
        <p:txBody>
          <a:bodyPr wrap="square" rtlCol="0">
            <a:spAutoFit/>
          </a:bodyPr>
          <a:lstStyle/>
          <a:p>
            <a:pPr>
              <a:lnSpc>
                <a:spcPct val="200000"/>
              </a:lnSpc>
            </a:pPr>
            <a:r>
              <a:rPr lang="en-US" sz="2800" b="1" dirty="0">
                <a:solidFill>
                  <a:schemeClr val="bg1">
                    <a:lumMod val="50000"/>
                  </a:schemeClr>
                </a:solidFill>
                <a:effectLst/>
                <a:uFill>
                  <a:solidFill>
                    <a:srgbClr val="000000"/>
                  </a:solidFill>
                </a:uFill>
                <a:latin typeface="+mj-lt"/>
                <a:ea typeface="Arial" panose="020B0604020202020204" pitchFamily="34" charset="0"/>
              </a:rPr>
              <a:t>WHAT </a:t>
            </a:r>
            <a:r>
              <a:rPr lang="en-US" sz="2800" b="1" dirty="0">
                <a:solidFill>
                  <a:srgbClr val="C00000"/>
                </a:solidFill>
                <a:effectLst>
                  <a:outerShdw blurRad="38100" dist="38100" dir="2700000" algn="tl">
                    <a:srgbClr val="000000">
                      <a:alpha val="43137"/>
                    </a:srgbClr>
                  </a:outerShdw>
                </a:effectLst>
                <a:uFill>
                  <a:solidFill>
                    <a:srgbClr val="000000"/>
                  </a:solidFill>
                </a:uFill>
                <a:latin typeface="+mj-lt"/>
                <a:ea typeface="Arial" panose="020B0604020202020204" pitchFamily="34" charset="0"/>
              </a:rPr>
              <a:t>OPTIONS</a:t>
            </a:r>
            <a:r>
              <a:rPr lang="en-US" sz="2800" b="1" dirty="0">
                <a:solidFill>
                  <a:schemeClr val="bg1"/>
                </a:solidFill>
                <a:effectLst/>
                <a:uFill>
                  <a:solidFill>
                    <a:srgbClr val="000000"/>
                  </a:solidFill>
                </a:uFill>
                <a:latin typeface="+mj-lt"/>
                <a:ea typeface="Arial" panose="020B0604020202020204" pitchFamily="34" charset="0"/>
              </a:rPr>
              <a:t> </a:t>
            </a:r>
            <a:r>
              <a:rPr lang="en-US" sz="2800" b="1" dirty="0">
                <a:solidFill>
                  <a:schemeClr val="tx1">
                    <a:lumMod val="50000"/>
                    <a:lumOff val="50000"/>
                  </a:schemeClr>
                </a:solidFill>
                <a:effectLst/>
                <a:uFill>
                  <a:solidFill>
                    <a:srgbClr val="000000"/>
                  </a:solidFill>
                </a:uFill>
                <a:latin typeface="+mj-lt"/>
                <a:ea typeface="Arial" panose="020B0604020202020204" pitchFamily="34" charset="0"/>
              </a:rPr>
              <a:t>do</a:t>
            </a:r>
            <a:r>
              <a:rPr lang="en-US" sz="2800" b="1" dirty="0">
                <a:solidFill>
                  <a:schemeClr val="bg1"/>
                </a:solidFill>
                <a:effectLst/>
                <a:uFill>
                  <a:solidFill>
                    <a:srgbClr val="000000"/>
                  </a:solidFill>
                </a:uFill>
                <a:latin typeface="+mj-lt"/>
                <a:ea typeface="Arial" panose="020B0604020202020204" pitchFamily="34" charset="0"/>
              </a:rPr>
              <a:t> </a:t>
            </a:r>
            <a:r>
              <a:rPr lang="en-US" sz="2800" b="1" dirty="0">
                <a:solidFill>
                  <a:srgbClr val="7F7F7F"/>
                </a:solidFill>
                <a:effectLst/>
                <a:uFill>
                  <a:solidFill>
                    <a:srgbClr val="000000"/>
                  </a:solidFill>
                </a:uFill>
                <a:latin typeface="+mj-lt"/>
                <a:ea typeface="Arial" panose="020B0604020202020204" pitchFamily="34" charset="0"/>
              </a:rPr>
              <a:t>we need </a:t>
            </a:r>
            <a:r>
              <a:rPr lang="en-US" sz="2800" b="1" dirty="0">
                <a:solidFill>
                  <a:schemeClr val="bg1">
                    <a:lumMod val="50000"/>
                  </a:schemeClr>
                </a:solidFill>
                <a:effectLst/>
                <a:uFill>
                  <a:solidFill>
                    <a:srgbClr val="000000"/>
                  </a:solidFill>
                </a:uFill>
                <a:latin typeface="+mj-lt"/>
                <a:ea typeface="Arial" panose="020B0604020202020204" pitchFamily="34" charset="0"/>
              </a:rPr>
              <a:t>?</a:t>
            </a:r>
          </a:p>
        </p:txBody>
      </p:sp>
      <p:sp>
        <p:nvSpPr>
          <p:cNvPr id="16" name="TextBox 15">
            <a:extLst>
              <a:ext uri="{FF2B5EF4-FFF2-40B4-BE49-F238E27FC236}">
                <a16:creationId xmlns:a16="http://schemas.microsoft.com/office/drawing/2014/main" id="{C44EE9A2-2D99-47AD-BE6C-060CE3FE54E2}"/>
              </a:ext>
            </a:extLst>
          </p:cNvPr>
          <p:cNvSpPr txBox="1"/>
          <p:nvPr/>
        </p:nvSpPr>
        <p:spPr>
          <a:xfrm>
            <a:off x="466285" y="641055"/>
            <a:ext cx="4126523" cy="584775"/>
          </a:xfrm>
          <a:prstGeom prst="rect">
            <a:avLst/>
          </a:prstGeom>
          <a:noFill/>
        </p:spPr>
        <p:txBody>
          <a:bodyPr wrap="square" rtlCol="0">
            <a:spAutoFit/>
          </a:bodyPr>
          <a:lstStyle/>
          <a:p>
            <a:r>
              <a:rPr lang="en-US" sz="3200" b="1" dirty="0">
                <a:solidFill>
                  <a:schemeClr val="bg1"/>
                </a:solidFill>
                <a:effectLst/>
                <a:uFill>
                  <a:solidFill>
                    <a:srgbClr val="000000"/>
                  </a:solidFill>
                </a:uFill>
                <a:latin typeface="+mj-lt"/>
                <a:ea typeface="Arial" panose="020B0604020202020204" pitchFamily="34" charset="0"/>
              </a:rPr>
              <a:t>Content Road Map </a:t>
            </a:r>
            <a:r>
              <a:rPr lang="en-US" sz="3200" b="1" dirty="0">
                <a:solidFill>
                  <a:schemeClr val="bg1"/>
                </a:solidFill>
                <a:effectLst/>
                <a:latin typeface="+mj-lt"/>
                <a:ea typeface="Arial" panose="020B0604020202020204" pitchFamily="34" charset="0"/>
              </a:rPr>
              <a:t> </a:t>
            </a:r>
            <a:endParaRPr lang="en-US" sz="4400" b="1" dirty="0">
              <a:solidFill>
                <a:schemeClr val="bg1"/>
              </a:solidFill>
              <a:latin typeface="+mj-lt"/>
            </a:endParaRPr>
          </a:p>
        </p:txBody>
      </p:sp>
      <p:cxnSp>
        <p:nvCxnSpPr>
          <p:cNvPr id="17" name="Straight Connector 16">
            <a:extLst>
              <a:ext uri="{FF2B5EF4-FFF2-40B4-BE49-F238E27FC236}">
                <a16:creationId xmlns:a16="http://schemas.microsoft.com/office/drawing/2014/main" id="{85118D31-5DE3-46BC-AA2D-5E33AE261743}"/>
              </a:ext>
            </a:extLst>
          </p:cNvPr>
          <p:cNvCxnSpPr>
            <a:cxnSpLocks/>
          </p:cNvCxnSpPr>
          <p:nvPr/>
        </p:nvCxnSpPr>
        <p:spPr>
          <a:xfrm>
            <a:off x="1869743" y="1388306"/>
            <a:ext cx="1669576"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04C0D3D-E76B-402F-BF98-6290595B8E35}"/>
              </a:ext>
            </a:extLst>
          </p:cNvPr>
          <p:cNvSpPr txBox="1"/>
          <p:nvPr/>
        </p:nvSpPr>
        <p:spPr>
          <a:xfrm>
            <a:off x="571500" y="2314635"/>
            <a:ext cx="4846320" cy="797591"/>
          </a:xfrm>
          <a:prstGeom prst="rect">
            <a:avLst/>
          </a:prstGeom>
          <a:noFill/>
        </p:spPr>
        <p:txBody>
          <a:bodyPr wrap="square" rtlCol="0">
            <a:spAutoFit/>
          </a:bodyPr>
          <a:lstStyle/>
          <a:p>
            <a:pPr>
              <a:lnSpc>
                <a:spcPct val="150000"/>
              </a:lnSpc>
            </a:pPr>
            <a:r>
              <a:rPr lang="en-US" b="1" dirty="0">
                <a:solidFill>
                  <a:schemeClr val="bg1"/>
                </a:solidFill>
                <a:uFill>
                  <a:solidFill>
                    <a:srgbClr val="000000"/>
                  </a:solidFill>
                </a:uFill>
                <a:latin typeface="+mj-lt"/>
                <a:ea typeface="Arial" panose="020B0604020202020204" pitchFamily="34" charset="0"/>
              </a:rPr>
              <a:t>2) Research our HASHTAGS</a:t>
            </a:r>
          </a:p>
          <a:p>
            <a:pPr>
              <a:lnSpc>
                <a:spcPct val="150000"/>
              </a:lnSpc>
            </a:pPr>
            <a:r>
              <a:rPr lang="en-US" sz="1400" dirty="0">
                <a:solidFill>
                  <a:schemeClr val="bg1"/>
                </a:solidFill>
                <a:effectLst/>
                <a:uFill>
                  <a:solidFill>
                    <a:srgbClr val="000000"/>
                  </a:solidFill>
                </a:uFill>
                <a:latin typeface="+mj-lt"/>
                <a:ea typeface="Arial" panose="020B0604020202020204" pitchFamily="34" charset="0"/>
              </a:rPr>
              <a:t>Between 100 k – 2 millions views</a:t>
            </a:r>
          </a:p>
        </p:txBody>
      </p:sp>
      <p:sp>
        <p:nvSpPr>
          <p:cNvPr id="22" name="TextBox 21">
            <a:extLst>
              <a:ext uri="{FF2B5EF4-FFF2-40B4-BE49-F238E27FC236}">
                <a16:creationId xmlns:a16="http://schemas.microsoft.com/office/drawing/2014/main" id="{3FF09619-EAAE-4DC3-A4BB-1DE8F6483073}"/>
              </a:ext>
            </a:extLst>
          </p:cNvPr>
          <p:cNvSpPr txBox="1"/>
          <p:nvPr/>
        </p:nvSpPr>
        <p:spPr>
          <a:xfrm>
            <a:off x="571500" y="3233451"/>
            <a:ext cx="4846320" cy="1443921"/>
          </a:xfrm>
          <a:prstGeom prst="rect">
            <a:avLst/>
          </a:prstGeom>
          <a:noFill/>
        </p:spPr>
        <p:txBody>
          <a:bodyPr wrap="square" rtlCol="0">
            <a:spAutoFit/>
          </a:bodyPr>
          <a:lstStyle/>
          <a:p>
            <a:pPr>
              <a:lnSpc>
                <a:spcPct val="150000"/>
              </a:lnSpc>
            </a:pPr>
            <a:r>
              <a:rPr lang="en-US" b="1" dirty="0">
                <a:solidFill>
                  <a:schemeClr val="bg1"/>
                </a:solidFill>
                <a:uFill>
                  <a:solidFill>
                    <a:srgbClr val="000000"/>
                  </a:solidFill>
                </a:uFill>
                <a:latin typeface="+mj-lt"/>
                <a:ea typeface="Arial" panose="020B0604020202020204" pitchFamily="34" charset="0"/>
              </a:rPr>
              <a:t>3) Publication Schedule</a:t>
            </a:r>
          </a:p>
          <a:p>
            <a:pPr>
              <a:lnSpc>
                <a:spcPct val="150000"/>
              </a:lnSpc>
            </a:pPr>
            <a:r>
              <a:rPr lang="en-US" sz="1400" dirty="0">
                <a:solidFill>
                  <a:schemeClr val="bg1"/>
                </a:solidFill>
                <a:uFill>
                  <a:solidFill>
                    <a:srgbClr val="000000"/>
                  </a:solidFill>
                </a:uFill>
                <a:latin typeface="+mj-lt"/>
                <a:ea typeface="Arial" panose="020B0604020202020204" pitchFamily="34" charset="0"/>
              </a:rPr>
              <a:t>Posting 2-3 videos per week on </a:t>
            </a:r>
            <a:r>
              <a:rPr lang="en-US" sz="1400" dirty="0" err="1">
                <a:solidFill>
                  <a:schemeClr val="bg1"/>
                </a:solidFill>
                <a:uFill>
                  <a:solidFill>
                    <a:srgbClr val="000000"/>
                  </a:solidFill>
                </a:uFill>
                <a:latin typeface="+mj-lt"/>
                <a:ea typeface="Arial" panose="020B0604020202020204" pitchFamily="34" charset="0"/>
              </a:rPr>
              <a:t>tiktok</a:t>
            </a:r>
            <a:r>
              <a:rPr lang="en-US" sz="1400" dirty="0">
                <a:solidFill>
                  <a:schemeClr val="bg1"/>
                </a:solidFill>
                <a:uFill>
                  <a:solidFill>
                    <a:srgbClr val="000000"/>
                  </a:solidFill>
                </a:uFill>
                <a:latin typeface="+mj-lt"/>
                <a:ea typeface="Arial" panose="020B0604020202020204" pitchFamily="34" charset="0"/>
              </a:rPr>
              <a:t> and </a:t>
            </a:r>
            <a:r>
              <a:rPr lang="en-US" sz="1400" dirty="0" err="1">
                <a:solidFill>
                  <a:schemeClr val="bg1"/>
                </a:solidFill>
                <a:uFill>
                  <a:solidFill>
                    <a:srgbClr val="000000"/>
                  </a:solidFill>
                </a:uFill>
                <a:latin typeface="+mj-lt"/>
                <a:ea typeface="Arial" panose="020B0604020202020204" pitchFamily="34" charset="0"/>
              </a:rPr>
              <a:t>insta</a:t>
            </a:r>
            <a:r>
              <a:rPr lang="en-US" sz="1400" dirty="0">
                <a:solidFill>
                  <a:schemeClr val="bg1"/>
                </a:solidFill>
                <a:uFill>
                  <a:solidFill>
                    <a:srgbClr val="000000"/>
                  </a:solidFill>
                </a:uFill>
                <a:latin typeface="+mj-lt"/>
                <a:ea typeface="Arial" panose="020B0604020202020204" pitchFamily="34" charset="0"/>
              </a:rPr>
              <a:t> reel</a:t>
            </a:r>
          </a:p>
          <a:p>
            <a:pPr>
              <a:lnSpc>
                <a:spcPct val="150000"/>
              </a:lnSpc>
            </a:pPr>
            <a:r>
              <a:rPr lang="en-US" sz="1400" dirty="0">
                <a:solidFill>
                  <a:schemeClr val="bg1"/>
                </a:solidFill>
                <a:effectLst/>
                <a:uFill>
                  <a:solidFill>
                    <a:srgbClr val="000000"/>
                  </a:solidFill>
                </a:uFill>
                <a:latin typeface="+mj-lt"/>
                <a:ea typeface="Arial" panose="020B0604020202020204" pitchFamily="34" charset="0"/>
              </a:rPr>
              <a:t>Daily Stories on </a:t>
            </a:r>
            <a:r>
              <a:rPr lang="en-US" sz="1400" dirty="0" err="1">
                <a:solidFill>
                  <a:schemeClr val="bg1"/>
                </a:solidFill>
                <a:effectLst/>
                <a:uFill>
                  <a:solidFill>
                    <a:srgbClr val="000000"/>
                  </a:solidFill>
                </a:uFill>
                <a:latin typeface="+mj-lt"/>
                <a:ea typeface="Arial" panose="020B0604020202020204" pitchFamily="34" charset="0"/>
              </a:rPr>
              <a:t>insta</a:t>
            </a:r>
            <a:r>
              <a:rPr lang="en-US" sz="1400" dirty="0">
                <a:solidFill>
                  <a:schemeClr val="bg1"/>
                </a:solidFill>
                <a:effectLst/>
                <a:uFill>
                  <a:solidFill>
                    <a:srgbClr val="000000"/>
                  </a:solidFill>
                </a:uFill>
                <a:latin typeface="+mj-lt"/>
                <a:ea typeface="Arial" panose="020B0604020202020204" pitchFamily="34" charset="0"/>
              </a:rPr>
              <a:t>/fb</a:t>
            </a:r>
          </a:p>
          <a:p>
            <a:pPr>
              <a:lnSpc>
                <a:spcPct val="150000"/>
              </a:lnSpc>
            </a:pPr>
            <a:r>
              <a:rPr lang="en-US" sz="1400" dirty="0">
                <a:solidFill>
                  <a:schemeClr val="bg1"/>
                </a:solidFill>
                <a:uFill>
                  <a:solidFill>
                    <a:srgbClr val="000000"/>
                  </a:solidFill>
                </a:uFill>
                <a:latin typeface="+mj-lt"/>
                <a:ea typeface="Arial" panose="020B0604020202020204" pitchFamily="34" charset="0"/>
              </a:rPr>
              <a:t>Monthly videos on </a:t>
            </a:r>
            <a:r>
              <a:rPr lang="en-US" sz="1400" dirty="0" err="1">
                <a:solidFill>
                  <a:schemeClr val="bg1"/>
                </a:solidFill>
                <a:uFill>
                  <a:solidFill>
                    <a:srgbClr val="000000"/>
                  </a:solidFill>
                </a:uFill>
                <a:latin typeface="+mj-lt"/>
                <a:ea typeface="Arial" panose="020B0604020202020204" pitchFamily="34" charset="0"/>
              </a:rPr>
              <a:t>insta</a:t>
            </a:r>
            <a:r>
              <a:rPr lang="en-US" sz="1400" dirty="0">
                <a:solidFill>
                  <a:schemeClr val="bg1"/>
                </a:solidFill>
                <a:uFill>
                  <a:solidFill>
                    <a:srgbClr val="000000"/>
                  </a:solidFill>
                </a:uFill>
                <a:latin typeface="+mj-lt"/>
                <a:ea typeface="Arial" panose="020B0604020202020204" pitchFamily="34" charset="0"/>
              </a:rPr>
              <a:t>/fb ( campaign uses )</a:t>
            </a:r>
            <a:endParaRPr lang="en-US" sz="1400" dirty="0">
              <a:solidFill>
                <a:schemeClr val="bg1"/>
              </a:solidFill>
              <a:effectLst/>
              <a:uFill>
                <a:solidFill>
                  <a:srgbClr val="000000"/>
                </a:solidFill>
              </a:uFill>
              <a:latin typeface="+mj-lt"/>
              <a:ea typeface="Arial" panose="020B0604020202020204" pitchFamily="34" charset="0"/>
            </a:endParaRPr>
          </a:p>
        </p:txBody>
      </p:sp>
      <p:sp>
        <p:nvSpPr>
          <p:cNvPr id="23" name="TextBox 22">
            <a:extLst>
              <a:ext uri="{FF2B5EF4-FFF2-40B4-BE49-F238E27FC236}">
                <a16:creationId xmlns:a16="http://schemas.microsoft.com/office/drawing/2014/main" id="{FC611221-5E92-4524-9A42-3477F8709A35}"/>
              </a:ext>
            </a:extLst>
          </p:cNvPr>
          <p:cNvSpPr txBox="1"/>
          <p:nvPr/>
        </p:nvSpPr>
        <p:spPr>
          <a:xfrm>
            <a:off x="571500" y="4798597"/>
            <a:ext cx="4846320" cy="1767087"/>
          </a:xfrm>
          <a:prstGeom prst="rect">
            <a:avLst/>
          </a:prstGeom>
          <a:noFill/>
        </p:spPr>
        <p:txBody>
          <a:bodyPr wrap="square" rtlCol="0">
            <a:spAutoFit/>
          </a:bodyPr>
          <a:lstStyle/>
          <a:p>
            <a:pPr>
              <a:lnSpc>
                <a:spcPct val="150000"/>
              </a:lnSpc>
            </a:pPr>
            <a:r>
              <a:rPr lang="en-US" b="1" dirty="0">
                <a:solidFill>
                  <a:schemeClr val="bg1"/>
                </a:solidFill>
                <a:uFill>
                  <a:solidFill>
                    <a:srgbClr val="000000"/>
                  </a:solidFill>
                </a:uFill>
                <a:latin typeface="+mj-lt"/>
                <a:ea typeface="Arial" panose="020B0604020202020204" pitchFamily="34" charset="0"/>
              </a:rPr>
              <a:t>4) Account Authority</a:t>
            </a:r>
          </a:p>
          <a:p>
            <a:pPr>
              <a:lnSpc>
                <a:spcPct val="150000"/>
              </a:lnSpc>
            </a:pPr>
            <a:r>
              <a:rPr lang="en-US" sz="1400" dirty="0">
                <a:solidFill>
                  <a:schemeClr val="bg1"/>
                </a:solidFill>
                <a:effectLst/>
                <a:uFill>
                  <a:solidFill>
                    <a:srgbClr val="000000"/>
                  </a:solidFill>
                </a:uFill>
                <a:latin typeface="+mj-lt"/>
                <a:ea typeface="Arial" panose="020B0604020202020204" pitchFamily="34" charset="0"/>
              </a:rPr>
              <a:t>The </a:t>
            </a:r>
            <a:r>
              <a:rPr lang="en-US" sz="1400" dirty="0">
                <a:solidFill>
                  <a:schemeClr val="bg1"/>
                </a:solidFill>
                <a:uFill>
                  <a:solidFill>
                    <a:srgbClr val="000000"/>
                  </a:solidFill>
                </a:uFill>
                <a:latin typeface="+mj-lt"/>
                <a:ea typeface="Arial" panose="020B0604020202020204" pitchFamily="34" charset="0"/>
              </a:rPr>
              <a:t>platform’s algorithm</a:t>
            </a:r>
            <a:r>
              <a:rPr lang="en-US" sz="1400" dirty="0">
                <a:solidFill>
                  <a:schemeClr val="bg1"/>
                </a:solidFill>
                <a:effectLst/>
                <a:uFill>
                  <a:solidFill>
                    <a:srgbClr val="000000"/>
                  </a:solidFill>
                </a:uFill>
                <a:latin typeface="+mj-lt"/>
                <a:ea typeface="Arial" panose="020B0604020202020204" pitchFamily="34" charset="0"/>
              </a:rPr>
              <a:t> highly affects the profile by:</a:t>
            </a:r>
          </a:p>
          <a:p>
            <a:pPr marL="285750" indent="-285750">
              <a:lnSpc>
                <a:spcPct val="150000"/>
              </a:lnSpc>
              <a:buFont typeface="Arial" panose="020B0604020202020204" pitchFamily="34" charset="0"/>
              <a:buChar char="•"/>
            </a:pPr>
            <a:r>
              <a:rPr lang="en-US" sz="1400" dirty="0">
                <a:solidFill>
                  <a:schemeClr val="bg1"/>
                </a:solidFill>
                <a:uFill>
                  <a:solidFill>
                    <a:srgbClr val="000000"/>
                  </a:solidFill>
                </a:uFill>
                <a:latin typeface="+mj-lt"/>
                <a:ea typeface="Arial" panose="020B0604020202020204" pitchFamily="34" charset="0"/>
              </a:rPr>
              <a:t>The first five videos</a:t>
            </a:r>
          </a:p>
          <a:p>
            <a:pPr marL="285750" indent="-285750">
              <a:lnSpc>
                <a:spcPct val="150000"/>
              </a:lnSpc>
              <a:buFont typeface="Arial" panose="020B0604020202020204" pitchFamily="34" charset="0"/>
              <a:buChar char="•"/>
            </a:pPr>
            <a:r>
              <a:rPr lang="en-US" sz="1400" dirty="0">
                <a:solidFill>
                  <a:schemeClr val="bg1"/>
                </a:solidFill>
                <a:uFill>
                  <a:solidFill>
                    <a:srgbClr val="000000"/>
                  </a:solidFill>
                </a:uFill>
                <a:latin typeface="+mj-lt"/>
                <a:ea typeface="Arial" panose="020B0604020202020204" pitchFamily="34" charset="0"/>
              </a:rPr>
              <a:t>Theme uniformity and consistency</a:t>
            </a:r>
          </a:p>
          <a:p>
            <a:pPr marL="285750" indent="-285750">
              <a:lnSpc>
                <a:spcPct val="150000"/>
              </a:lnSpc>
              <a:buFont typeface="Arial" panose="020B0604020202020204" pitchFamily="34" charset="0"/>
              <a:buChar char="•"/>
            </a:pPr>
            <a:r>
              <a:rPr lang="en-US" sz="1400" dirty="0">
                <a:solidFill>
                  <a:schemeClr val="bg1"/>
                </a:solidFill>
                <a:effectLst/>
                <a:uFill>
                  <a:solidFill>
                    <a:srgbClr val="000000"/>
                  </a:solidFill>
                </a:uFill>
                <a:latin typeface="+mj-lt"/>
                <a:ea typeface="Arial" panose="020B0604020202020204" pitchFamily="34" charset="0"/>
              </a:rPr>
              <a:t>View tiers (Engagement, video loop…)</a:t>
            </a:r>
          </a:p>
        </p:txBody>
      </p:sp>
    </p:spTree>
    <p:extLst>
      <p:ext uri="{BB962C8B-B14F-4D97-AF65-F5344CB8AC3E}">
        <p14:creationId xmlns:p14="http://schemas.microsoft.com/office/powerpoint/2010/main" val="1286401430"/>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800"/>
                                        <p:tgtEl>
                                          <p:spTgt spid="13"/>
                                        </p:tgtEl>
                                      </p:cBhvr>
                                    </p:animEffect>
                                  </p:childTnLst>
                                </p:cTn>
                              </p:par>
                              <p:par>
                                <p:cTn id="8" presetID="26" presetClass="emph" presetSubtype="0" fill="hold" grpId="2" nodeType="withEffect">
                                  <p:stCondLst>
                                    <p:cond delay="0"/>
                                  </p:stCondLst>
                                  <p:childTnLst>
                                    <p:animEffect transition="out" filter="fade">
                                      <p:cBhvr>
                                        <p:cTn id="9" dur="500" tmFilter="0, 0; .2, .5; .8, .5; 1, 0"/>
                                        <p:tgtEl>
                                          <p:spTgt spid="13"/>
                                        </p:tgtEl>
                                      </p:cBhvr>
                                    </p:animEffect>
                                    <p:animScale>
                                      <p:cBhvr>
                                        <p:cTn id="10" dur="250" autoRev="1" fill="hold"/>
                                        <p:tgtEl>
                                          <p:spTgt spid="13"/>
                                        </p:tgtEl>
                                      </p:cBhvr>
                                      <p:by x="105000" y="105000"/>
                                    </p:animScale>
                                  </p:childTnLst>
                                </p:cTn>
                              </p:par>
                            </p:childTnLst>
                          </p:cTn>
                        </p:par>
                        <p:par>
                          <p:cTn id="11" fill="hold">
                            <p:stCondLst>
                              <p:cond delay="1800"/>
                            </p:stCondLst>
                            <p:childTnLst>
                              <p:par>
                                <p:cTn id="12" presetID="8" presetClass="emph" presetSubtype="0" fill="hold" grpId="1" nodeType="afterEffect">
                                  <p:stCondLst>
                                    <p:cond delay="0"/>
                                  </p:stCondLst>
                                  <p:childTnLst>
                                    <p:animRot by="5400000">
                                      <p:cBhvr>
                                        <p:cTn id="13" dur="1000" fill="hold"/>
                                        <p:tgtEl>
                                          <p:spTgt spid="13"/>
                                        </p:tgtEl>
                                        <p:attrNameLst>
                                          <p:attrName>r</p:attrName>
                                        </p:attrNameLst>
                                      </p:cBhvr>
                                    </p:animRot>
                                  </p:childTnLst>
                                </p:cTn>
                              </p:par>
                            </p:childTnLst>
                          </p:cTn>
                        </p:par>
                        <p:par>
                          <p:cTn id="14" fill="hold">
                            <p:stCondLst>
                              <p:cond delay="2800"/>
                            </p:stCondLst>
                            <p:childTnLst>
                              <p:par>
                                <p:cTn id="15" presetID="10" presetClass="entr" presetSubtype="0" fill="hold" nodeType="afterEffect">
                                  <p:stCondLst>
                                    <p:cond delay="0"/>
                                  </p:stCondLst>
                                  <p:childTnLst>
                                    <p:set>
                                      <p:cBhvr>
                                        <p:cTn id="16" dur="1" fill="hold">
                                          <p:stCondLst>
                                            <p:cond delay="0"/>
                                          </p:stCondLst>
                                        </p:cTn>
                                        <p:tgtEl>
                                          <p:spTgt spid="19">
                                            <p:txEl>
                                              <p:pRg st="0" end="0"/>
                                            </p:txEl>
                                          </p:spTgt>
                                        </p:tgtEl>
                                        <p:attrNameLst>
                                          <p:attrName>style.visibility</p:attrName>
                                        </p:attrNameLst>
                                      </p:cBhvr>
                                      <p:to>
                                        <p:strVal val="visible"/>
                                      </p:to>
                                    </p:set>
                                    <p:animEffect transition="in" filter="fade">
                                      <p:cBhvr>
                                        <p:cTn id="17" dur="500"/>
                                        <p:tgtEl>
                                          <p:spTgt spid="19">
                                            <p:txEl>
                                              <p:pRg st="0" end="0"/>
                                            </p:txEl>
                                          </p:spTgt>
                                        </p:tgtEl>
                                      </p:cBhvr>
                                    </p:animEffect>
                                  </p:childTnLst>
                                </p:cTn>
                              </p:par>
                            </p:childTnLst>
                          </p:cTn>
                        </p:par>
                        <p:par>
                          <p:cTn id="18" fill="hold">
                            <p:stCondLst>
                              <p:cond delay="3300"/>
                            </p:stCondLst>
                            <p:childTnLst>
                              <p:par>
                                <p:cTn id="19" presetID="10" presetClass="exit" presetSubtype="0" fill="hold" grpId="3" nodeType="afterEffect">
                                  <p:stCondLst>
                                    <p:cond delay="0"/>
                                  </p:stCondLst>
                                  <p:childTnLst>
                                    <p:animEffect transition="out" filter="fade">
                                      <p:cBhvr>
                                        <p:cTn id="20" dur="500"/>
                                        <p:tgtEl>
                                          <p:spTgt spid="13"/>
                                        </p:tgtEl>
                                      </p:cBhvr>
                                    </p:animEffect>
                                    <p:set>
                                      <p:cBhvr>
                                        <p:cTn id="21" dur="1" fill="hold">
                                          <p:stCondLst>
                                            <p:cond delay="499"/>
                                          </p:stCondLst>
                                        </p:cTn>
                                        <p:tgtEl>
                                          <p:spTgt spid="13"/>
                                        </p:tgtEl>
                                        <p:attrNameLst>
                                          <p:attrName>style.visibility</p:attrName>
                                        </p:attrNameLst>
                                      </p:cBhvr>
                                      <p:to>
                                        <p:strVal val="hidden"/>
                                      </p:to>
                                    </p:set>
                                  </p:childTnLst>
                                </p:cTn>
                              </p:par>
                              <p:par>
                                <p:cTn id="22" presetID="3" presetClass="emph" presetSubtype="2" fill="hold" grpId="3" nodeType="withEffect">
                                  <p:stCondLst>
                                    <p:cond delay="0"/>
                                  </p:stCondLst>
                                  <p:childTnLst>
                                    <p:animClr clrSpc="rgb" dir="cw">
                                      <p:cBhvr override="childStyle">
                                        <p:cTn id="23" dur="2000" fill="hold"/>
                                        <p:tgtEl>
                                          <p:spTgt spid="19">
                                            <p:txEl>
                                              <p:pRg st="0" end="0"/>
                                            </p:txEl>
                                          </p:spTgt>
                                        </p:tgtEl>
                                        <p:attrNameLst>
                                          <p:attrName>style.color</p:attrName>
                                        </p:attrNameLst>
                                      </p:cBhvr>
                                      <p:to>
                                        <a:srgbClr val="993300"/>
                                      </p:to>
                                    </p:animClr>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1000"/>
                                        <p:tgtEl>
                                          <p:spTgt spid="15"/>
                                        </p:tgtEl>
                                      </p:cBhvr>
                                    </p:animEffect>
                                    <p:anim calcmode="lin" valueType="num">
                                      <p:cBhvr>
                                        <p:cTn id="36" dur="1000" fill="hold"/>
                                        <p:tgtEl>
                                          <p:spTgt spid="15"/>
                                        </p:tgtEl>
                                        <p:attrNameLst>
                                          <p:attrName>ppt_x</p:attrName>
                                        </p:attrNameLst>
                                      </p:cBhvr>
                                      <p:tavLst>
                                        <p:tav tm="0">
                                          <p:val>
                                            <p:strVal val="#ppt_x"/>
                                          </p:val>
                                        </p:tav>
                                        <p:tav tm="100000">
                                          <p:val>
                                            <p:strVal val="#ppt_x"/>
                                          </p:val>
                                        </p:tav>
                                      </p:tavLst>
                                    </p:anim>
                                    <p:anim calcmode="lin" valueType="num">
                                      <p:cBhvr>
                                        <p:cTn id="37"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1000"/>
                                        <p:tgtEl>
                                          <p:spTgt spid="22"/>
                                        </p:tgtEl>
                                      </p:cBhvr>
                                    </p:animEffect>
                                    <p:anim calcmode="lin" valueType="num">
                                      <p:cBhvr>
                                        <p:cTn id="43" dur="1000" fill="hold"/>
                                        <p:tgtEl>
                                          <p:spTgt spid="22"/>
                                        </p:tgtEl>
                                        <p:attrNameLst>
                                          <p:attrName>ppt_x</p:attrName>
                                        </p:attrNameLst>
                                      </p:cBhvr>
                                      <p:tavLst>
                                        <p:tav tm="0">
                                          <p:val>
                                            <p:strVal val="#ppt_x"/>
                                          </p:val>
                                        </p:tav>
                                        <p:tav tm="100000">
                                          <p:val>
                                            <p:strVal val="#ppt_x"/>
                                          </p:val>
                                        </p:tav>
                                      </p:tavLst>
                                    </p:anim>
                                    <p:anim calcmode="lin" valueType="num">
                                      <p:cBhvr>
                                        <p:cTn id="4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1000"/>
                                        <p:tgtEl>
                                          <p:spTgt spid="23"/>
                                        </p:tgtEl>
                                      </p:cBhvr>
                                    </p:animEffect>
                                    <p:anim calcmode="lin" valueType="num">
                                      <p:cBhvr>
                                        <p:cTn id="50" dur="1000" fill="hold"/>
                                        <p:tgtEl>
                                          <p:spTgt spid="23"/>
                                        </p:tgtEl>
                                        <p:attrNameLst>
                                          <p:attrName>ppt_x</p:attrName>
                                        </p:attrNameLst>
                                      </p:cBhvr>
                                      <p:tavLst>
                                        <p:tav tm="0">
                                          <p:val>
                                            <p:strVal val="#ppt_x"/>
                                          </p:val>
                                        </p:tav>
                                        <p:tav tm="100000">
                                          <p:val>
                                            <p:strVal val="#ppt_x"/>
                                          </p:val>
                                        </p:tav>
                                      </p:tavLst>
                                    </p:anim>
                                    <p:anim calcmode="lin" valueType="num">
                                      <p:cBhvr>
                                        <p:cTn id="51"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9" grpId="3" build="allAtOnce"/>
      <p:bldP spid="13" grpId="0"/>
      <p:bldP spid="13" grpId="1"/>
      <p:bldP spid="13" grpId="2"/>
      <p:bldP spid="13" grpId="3"/>
      <p:bldP spid="15" grpId="0"/>
      <p:bldP spid="22" grpId="0"/>
      <p:bldP spid="2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4444C"/>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00D28C-0832-49B2-9259-D10DC8236B21}"/>
              </a:ext>
            </a:extLst>
          </p:cNvPr>
          <p:cNvSpPr/>
          <p:nvPr/>
        </p:nvSpPr>
        <p:spPr>
          <a:xfrm>
            <a:off x="5764530" y="0"/>
            <a:ext cx="6427470" cy="6858000"/>
          </a:xfrm>
          <a:prstGeom prst="rect">
            <a:avLst/>
          </a:prstGeom>
          <a:solidFill>
            <a:schemeClr val="bg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1AE5570-995D-4BBF-95A8-4CE9D9B616DE}"/>
              </a:ext>
            </a:extLst>
          </p:cNvPr>
          <p:cNvSpPr txBox="1"/>
          <p:nvPr/>
        </p:nvSpPr>
        <p:spPr>
          <a:xfrm>
            <a:off x="463538" y="3969678"/>
            <a:ext cx="5060120" cy="2062103"/>
          </a:xfrm>
          <a:prstGeom prst="rect">
            <a:avLst/>
          </a:prstGeom>
          <a:noFill/>
        </p:spPr>
        <p:txBody>
          <a:bodyPr wrap="square" rtlCol="0">
            <a:spAutoFit/>
          </a:bodyPr>
          <a:lstStyle/>
          <a:p>
            <a:pPr>
              <a:lnSpc>
                <a:spcPct val="200000"/>
              </a:lnSpc>
            </a:pPr>
            <a:r>
              <a:rPr lang="en-US" sz="1600" i="1" dirty="0">
                <a:solidFill>
                  <a:schemeClr val="bg1"/>
                </a:solidFill>
                <a:uFill>
                  <a:solidFill>
                    <a:srgbClr val="000000"/>
                  </a:solidFill>
                </a:uFill>
                <a:latin typeface="+mj-lt"/>
                <a:ea typeface="Arial" panose="020B0604020202020204" pitchFamily="34" charset="0"/>
              </a:rPr>
              <a:t>Image quality is important to attract the audience with magnificent shots and to beautifully express the details of any given villa during day and night. (In low light and high light conditions)</a:t>
            </a:r>
          </a:p>
        </p:txBody>
      </p:sp>
      <p:pic>
        <p:nvPicPr>
          <p:cNvPr id="16" name="Picture 15">
            <a:extLst>
              <a:ext uri="{FF2B5EF4-FFF2-40B4-BE49-F238E27FC236}">
                <a16:creationId xmlns:a16="http://schemas.microsoft.com/office/drawing/2014/main" id="{2A3A16AD-B560-4E57-A86D-6FE22C890B73}"/>
              </a:ext>
            </a:extLst>
          </p:cNvPr>
          <p:cNvPicPr>
            <a:picLocks noChangeAspect="1"/>
          </p:cNvPicPr>
          <p:nvPr/>
        </p:nvPicPr>
        <p:blipFill>
          <a:blip r:embed="rId2">
            <a:extLst>
              <a:ext uri="{28A0092B-C50C-407E-A947-70E740481C1C}">
                <a14:useLocalDpi xmlns:a14="http://schemas.microsoft.com/office/drawing/2010/main" val="0"/>
              </a:ext>
            </a:extLst>
          </a:blip>
          <a:srcRect l="15" r="15"/>
          <a:stretch/>
        </p:blipFill>
        <p:spPr>
          <a:xfrm>
            <a:off x="6317054" y="1225830"/>
            <a:ext cx="5307990" cy="3621877"/>
          </a:xfrm>
          <a:prstGeom prst="roundRect">
            <a:avLst>
              <a:gd name="adj" fmla="val 8594"/>
            </a:avLst>
          </a:prstGeom>
          <a:solidFill>
            <a:srgbClr val="FFFFFF">
              <a:shade val="85000"/>
            </a:srgbClr>
          </a:solidFill>
          <a:ln>
            <a:noFill/>
          </a:ln>
          <a:effectLst/>
        </p:spPr>
      </p:pic>
      <p:sp>
        <p:nvSpPr>
          <p:cNvPr id="21" name="TextBox 20">
            <a:extLst>
              <a:ext uri="{FF2B5EF4-FFF2-40B4-BE49-F238E27FC236}">
                <a16:creationId xmlns:a16="http://schemas.microsoft.com/office/drawing/2014/main" id="{62E37E46-C68B-48CA-AE3C-2000227C13DD}"/>
              </a:ext>
            </a:extLst>
          </p:cNvPr>
          <p:cNvSpPr txBox="1"/>
          <p:nvPr/>
        </p:nvSpPr>
        <p:spPr>
          <a:xfrm>
            <a:off x="421617" y="1631484"/>
            <a:ext cx="5307989" cy="199311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1600" i="1" dirty="0">
                <a:solidFill>
                  <a:schemeClr val="bg1"/>
                </a:solidFill>
                <a:uFill>
                  <a:solidFill>
                    <a:srgbClr val="000000"/>
                  </a:solidFill>
                </a:uFill>
                <a:latin typeface="+mj-lt"/>
                <a:ea typeface="Arial" panose="020B0604020202020204" pitchFamily="34" charset="0"/>
              </a:rPr>
              <a:t>Preserving consistency for each platform</a:t>
            </a:r>
          </a:p>
          <a:p>
            <a:pPr marL="285750" indent="-285750">
              <a:lnSpc>
                <a:spcPct val="200000"/>
              </a:lnSpc>
              <a:buFont typeface="Arial" panose="020B0604020202020204" pitchFamily="34" charset="0"/>
              <a:buChar char="•"/>
            </a:pPr>
            <a:r>
              <a:rPr lang="en-US" sz="1600" i="1" dirty="0">
                <a:solidFill>
                  <a:schemeClr val="bg1"/>
                </a:solidFill>
                <a:uFill>
                  <a:solidFill>
                    <a:srgbClr val="000000"/>
                  </a:solidFill>
                </a:uFill>
                <a:latin typeface="+mj-lt"/>
                <a:ea typeface="Arial" panose="020B0604020202020204" pitchFamily="34" charset="0"/>
              </a:rPr>
              <a:t>Picking the right time for posting</a:t>
            </a:r>
          </a:p>
          <a:p>
            <a:pPr marL="285750" indent="-285750">
              <a:lnSpc>
                <a:spcPct val="200000"/>
              </a:lnSpc>
              <a:buFont typeface="Arial" panose="020B0604020202020204" pitchFamily="34" charset="0"/>
              <a:buChar char="•"/>
            </a:pPr>
            <a:r>
              <a:rPr lang="en-US" sz="1600" i="1" dirty="0">
                <a:solidFill>
                  <a:schemeClr val="bg1"/>
                </a:solidFill>
                <a:uFill>
                  <a:solidFill>
                    <a:srgbClr val="000000"/>
                  </a:solidFill>
                </a:uFill>
                <a:latin typeface="+mj-lt"/>
                <a:ea typeface="Arial" panose="020B0604020202020204" pitchFamily="34" charset="0"/>
              </a:rPr>
              <a:t>Posting daily stories to keep the accounts active</a:t>
            </a:r>
          </a:p>
          <a:p>
            <a:pPr marL="285750" indent="-285750">
              <a:lnSpc>
                <a:spcPct val="200000"/>
              </a:lnSpc>
              <a:buFont typeface="Arial" panose="020B0604020202020204" pitchFamily="34" charset="0"/>
              <a:buChar char="•"/>
            </a:pPr>
            <a:endParaRPr lang="en-US" sz="1600" i="1" dirty="0">
              <a:solidFill>
                <a:schemeClr val="bg1"/>
              </a:solidFill>
              <a:uFill>
                <a:solidFill>
                  <a:srgbClr val="000000"/>
                </a:solidFill>
              </a:uFill>
              <a:latin typeface="+mj-lt"/>
              <a:ea typeface="Arial" panose="020B0604020202020204" pitchFamily="34" charset="0"/>
            </a:endParaRPr>
          </a:p>
        </p:txBody>
      </p:sp>
      <p:sp>
        <p:nvSpPr>
          <p:cNvPr id="9" name="TextBox 8">
            <a:extLst>
              <a:ext uri="{FF2B5EF4-FFF2-40B4-BE49-F238E27FC236}">
                <a16:creationId xmlns:a16="http://schemas.microsoft.com/office/drawing/2014/main" id="{9B13F3B7-EDB1-464C-B212-D5F6DA98B322}"/>
              </a:ext>
            </a:extLst>
          </p:cNvPr>
          <p:cNvSpPr txBox="1"/>
          <p:nvPr/>
        </p:nvSpPr>
        <p:spPr>
          <a:xfrm>
            <a:off x="466285" y="641055"/>
            <a:ext cx="4126523" cy="584775"/>
          </a:xfrm>
          <a:prstGeom prst="rect">
            <a:avLst/>
          </a:prstGeom>
          <a:noFill/>
        </p:spPr>
        <p:txBody>
          <a:bodyPr wrap="square" rtlCol="0">
            <a:spAutoFit/>
          </a:bodyPr>
          <a:lstStyle/>
          <a:p>
            <a:r>
              <a:rPr lang="en-US" sz="3200" b="1" spc="300" dirty="0">
                <a:solidFill>
                  <a:schemeClr val="bg1"/>
                </a:solidFill>
                <a:effectLst/>
                <a:uFill>
                  <a:solidFill>
                    <a:srgbClr val="000000"/>
                  </a:solidFill>
                </a:uFill>
                <a:latin typeface="+mj-lt"/>
                <a:ea typeface="Arial" panose="020B0604020202020204" pitchFamily="34" charset="0"/>
              </a:rPr>
              <a:t>Account Quality</a:t>
            </a:r>
            <a:endParaRPr lang="en-US" sz="4400" b="1" spc="300" dirty="0">
              <a:solidFill>
                <a:schemeClr val="bg1"/>
              </a:solidFill>
              <a:latin typeface="+mj-lt"/>
            </a:endParaRPr>
          </a:p>
        </p:txBody>
      </p:sp>
      <p:cxnSp>
        <p:nvCxnSpPr>
          <p:cNvPr id="10" name="Straight Connector 9">
            <a:extLst>
              <a:ext uri="{FF2B5EF4-FFF2-40B4-BE49-F238E27FC236}">
                <a16:creationId xmlns:a16="http://schemas.microsoft.com/office/drawing/2014/main" id="{0CB3025A-B0F2-4791-913F-B64A648A8713}"/>
              </a:ext>
            </a:extLst>
          </p:cNvPr>
          <p:cNvCxnSpPr>
            <a:cxnSpLocks/>
          </p:cNvCxnSpPr>
          <p:nvPr/>
        </p:nvCxnSpPr>
        <p:spPr>
          <a:xfrm>
            <a:off x="2224454" y="1388306"/>
            <a:ext cx="139358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40B464FB-6B86-4516-88A0-0CB48D20AE0B}"/>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5" r="9888" b="6413"/>
          <a:stretch/>
        </p:blipFill>
        <p:spPr>
          <a:xfrm>
            <a:off x="6798798" y="2272502"/>
            <a:ext cx="4971585" cy="3394353"/>
          </a:xfrm>
          <a:prstGeom prst="roundRect">
            <a:avLst>
              <a:gd name="adj" fmla="val 8594"/>
            </a:avLst>
          </a:prstGeom>
          <a:solidFill>
            <a:srgbClr val="FFFFFF">
              <a:shade val="85000"/>
            </a:srgbClr>
          </a:solidFill>
          <a:ln>
            <a:noFill/>
          </a:ln>
          <a:effectLst/>
        </p:spPr>
      </p:pic>
      <p:pic>
        <p:nvPicPr>
          <p:cNvPr id="11" name="Picture 10">
            <a:extLst>
              <a:ext uri="{FF2B5EF4-FFF2-40B4-BE49-F238E27FC236}">
                <a16:creationId xmlns:a16="http://schemas.microsoft.com/office/drawing/2014/main" id="{0A91DE88-4E87-4E75-96A6-A91F22E4820C}"/>
              </a:ext>
            </a:extLst>
          </p:cNvPr>
          <p:cNvPicPr>
            <a:picLocks noChangeAspect="1"/>
          </p:cNvPicPr>
          <p:nvPr/>
        </p:nvPicPr>
        <p:blipFill>
          <a:blip r:embed="rId4">
            <a:extLst>
              <a:ext uri="{28A0092B-C50C-407E-A947-70E740481C1C}">
                <a14:useLocalDpi xmlns:a14="http://schemas.microsoft.com/office/drawing/2010/main" val="0"/>
              </a:ext>
            </a:extLst>
          </a:blip>
          <a:srcRect l="8806" r="8806"/>
          <a:stretch/>
        </p:blipFill>
        <p:spPr>
          <a:xfrm>
            <a:off x="7113686" y="2691555"/>
            <a:ext cx="4953467" cy="3381982"/>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2389089690"/>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21">
                                            <p:txEl>
                                              <p:pRg st="1" end="1"/>
                                            </p:txEl>
                                          </p:spTgt>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21">
                                            <p:txEl>
                                              <p:pRg st="2" end="2"/>
                                            </p:txEl>
                                          </p:spTgt>
                                        </p:tgtEl>
                                        <p:attrNameLst>
                                          <p:attrName>style.visibility</p:attrName>
                                        </p:attrNameLst>
                                      </p:cBhvr>
                                      <p:to>
                                        <p:strVal val="visible"/>
                                      </p:to>
                                    </p:set>
                                  </p:childTnLst>
                                </p:cTn>
                              </p:par>
                              <p:par>
                                <p:cTn id="11" presetID="42"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1000"/>
                                        <p:tgtEl>
                                          <p:spTgt spid="16"/>
                                        </p:tgtEl>
                                      </p:cBhvr>
                                    </p:animEffect>
                                    <p:anim calcmode="lin" valueType="num">
                                      <p:cBhvr>
                                        <p:cTn id="14" dur="1000" fill="hold"/>
                                        <p:tgtEl>
                                          <p:spTgt spid="16"/>
                                        </p:tgtEl>
                                        <p:attrNameLst>
                                          <p:attrName>ppt_x</p:attrName>
                                        </p:attrNameLst>
                                      </p:cBhvr>
                                      <p:tavLst>
                                        <p:tav tm="0">
                                          <p:val>
                                            <p:strVal val="#ppt_x"/>
                                          </p:val>
                                        </p:tav>
                                        <p:tav tm="100000">
                                          <p:val>
                                            <p:strVal val="#ppt_x"/>
                                          </p:val>
                                        </p:tav>
                                      </p:tavLst>
                                    </p:anim>
                                    <p:anim calcmode="lin" valueType="num">
                                      <p:cBhvr>
                                        <p:cTn id="15"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1000"/>
                                        <p:tgtEl>
                                          <p:spTgt spid="13"/>
                                        </p:tgtEl>
                                      </p:cBhvr>
                                    </p:animEffect>
                                    <p:anim calcmode="lin" valueType="num">
                                      <p:cBhvr>
                                        <p:cTn id="21" dur="1000" fill="hold"/>
                                        <p:tgtEl>
                                          <p:spTgt spid="13"/>
                                        </p:tgtEl>
                                        <p:attrNameLst>
                                          <p:attrName>ppt_x</p:attrName>
                                        </p:attrNameLst>
                                      </p:cBhvr>
                                      <p:tavLst>
                                        <p:tav tm="0">
                                          <p:val>
                                            <p:strVal val="#ppt_x"/>
                                          </p:val>
                                        </p:tav>
                                        <p:tav tm="100000">
                                          <p:val>
                                            <p:strVal val="#ppt_x"/>
                                          </p:val>
                                        </p:tav>
                                      </p:tavLst>
                                    </p:anim>
                                    <p:anim calcmode="lin" valueType="num">
                                      <p:cBhvr>
                                        <p:cTn id="22" dur="1000" fill="hold"/>
                                        <p:tgtEl>
                                          <p:spTgt spid="13"/>
                                        </p:tgtEl>
                                        <p:attrNameLst>
                                          <p:attrName>ppt_y</p:attrName>
                                        </p:attrNameLst>
                                      </p:cBhvr>
                                      <p:tavLst>
                                        <p:tav tm="0">
                                          <p:val>
                                            <p:strVal val="#ppt_y+.1"/>
                                          </p:val>
                                        </p:tav>
                                        <p:tav tm="100000">
                                          <p:val>
                                            <p:strVal val="#ppt_y"/>
                                          </p:val>
                                        </p:tav>
                                      </p:tavLst>
                                    </p:anim>
                                  </p:childTnLst>
                                </p:cTn>
                              </p:par>
                              <p:par>
                                <p:cTn id="23" presetID="9" presetClass="emph" presetSubtype="0" grpId="0" nodeType="withEffect">
                                  <p:stCondLst>
                                    <p:cond delay="0"/>
                                  </p:stCondLst>
                                  <p:endCondLst>
                                    <p:cond evt="onNext" delay="0">
                                      <p:tgtEl>
                                        <p:sldTgt/>
                                      </p:tgtEl>
                                    </p:cond>
                                  </p:endCondLst>
                                  <p:childTnLst>
                                    <p:set>
                                      <p:cBhvr>
                                        <p:cTn id="24" dur="indefinite"/>
                                        <p:tgtEl>
                                          <p:spTgt spid="21">
                                            <p:txEl>
                                              <p:pRg st="2" end="2"/>
                                            </p:txEl>
                                          </p:spTgt>
                                        </p:tgtEl>
                                        <p:attrNameLst>
                                          <p:attrName>style.opacity</p:attrName>
                                        </p:attrNameLst>
                                      </p:cBhvr>
                                      <p:to>
                                        <p:strVal val="0.25"/>
                                      </p:to>
                                    </p:set>
                                    <p:animEffect filter="image" prLst="opacity: 0.25">
                                      <p:cBhvr rctx="IE">
                                        <p:cTn id="25" dur="indefinite"/>
                                        <p:tgtEl>
                                          <p:spTgt spid="21">
                                            <p:txEl>
                                              <p:pRg st="2" end="2"/>
                                            </p:txEl>
                                          </p:spTgt>
                                        </p:tgtEl>
                                      </p:cBhvr>
                                    </p:animEffect>
                                  </p:childTnLst>
                                </p:cTn>
                              </p:par>
                              <p:par>
                                <p:cTn id="26" presetID="9" presetClass="emph" presetSubtype="0" grpId="0" nodeType="withEffect">
                                  <p:stCondLst>
                                    <p:cond delay="0"/>
                                  </p:stCondLst>
                                  <p:endCondLst>
                                    <p:cond evt="onNext" delay="0">
                                      <p:tgtEl>
                                        <p:sldTgt/>
                                      </p:tgtEl>
                                    </p:cond>
                                  </p:endCondLst>
                                  <p:childTnLst>
                                    <p:set>
                                      <p:cBhvr>
                                        <p:cTn id="27" dur="indefinite"/>
                                        <p:tgtEl>
                                          <p:spTgt spid="21">
                                            <p:txEl>
                                              <p:pRg st="1" end="1"/>
                                            </p:txEl>
                                          </p:spTgt>
                                        </p:tgtEl>
                                        <p:attrNameLst>
                                          <p:attrName>style.opacity</p:attrName>
                                        </p:attrNameLst>
                                      </p:cBhvr>
                                      <p:to>
                                        <p:strVal val="0.25"/>
                                      </p:to>
                                    </p:set>
                                    <p:animEffect filter="image" prLst="opacity: 0.25">
                                      <p:cBhvr rctx="IE">
                                        <p:cTn id="28" dur="indefinite"/>
                                        <p:tgtEl>
                                          <p:spTgt spid="21">
                                            <p:txEl>
                                              <p:pRg st="1" end="1"/>
                                            </p:txEl>
                                          </p:spTgt>
                                        </p:tgtEl>
                                      </p:cBhvr>
                                    </p:animEffect>
                                  </p:childTnLst>
                                </p:cTn>
                              </p:par>
                              <p:par>
                                <p:cTn id="29" presetID="9" presetClass="emph" presetSubtype="0" grpId="0" nodeType="withEffect">
                                  <p:stCondLst>
                                    <p:cond delay="0"/>
                                  </p:stCondLst>
                                  <p:endCondLst>
                                    <p:cond evt="onNext" delay="0">
                                      <p:tgtEl>
                                        <p:sldTgt/>
                                      </p:tgtEl>
                                    </p:cond>
                                  </p:endCondLst>
                                  <p:childTnLst>
                                    <p:set>
                                      <p:cBhvr>
                                        <p:cTn id="30" dur="indefinite"/>
                                        <p:tgtEl>
                                          <p:spTgt spid="21">
                                            <p:txEl>
                                              <p:pRg st="0" end="0"/>
                                            </p:txEl>
                                          </p:spTgt>
                                        </p:tgtEl>
                                        <p:attrNameLst>
                                          <p:attrName>style.opacity</p:attrName>
                                        </p:attrNameLst>
                                      </p:cBhvr>
                                      <p:to>
                                        <p:strVal val="0.25"/>
                                      </p:to>
                                    </p:set>
                                    <p:animEffect filter="image" prLst="opacity: 0.25">
                                      <p:cBhvr rctx="IE">
                                        <p:cTn id="31" dur="indefinite"/>
                                        <p:tgtEl>
                                          <p:spTgt spid="21">
                                            <p:txEl>
                                              <p:pRg st="0" end="0"/>
                                            </p:txEl>
                                          </p:spTgt>
                                        </p:tgtEl>
                                      </p:cBhvr>
                                    </p:animEffect>
                                  </p:childTnLst>
                                </p:cTn>
                              </p:par>
                              <p:par>
                                <p:cTn id="32" presetID="42" presetClass="entr" presetSubtype="0" fill="hold"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1000"/>
                                        <p:tgtEl>
                                          <p:spTgt spid="14"/>
                                        </p:tgtEl>
                                      </p:cBhvr>
                                    </p:animEffect>
                                    <p:anim calcmode="lin" valueType="num">
                                      <p:cBhvr>
                                        <p:cTn id="35" dur="1000" fill="hold"/>
                                        <p:tgtEl>
                                          <p:spTgt spid="14"/>
                                        </p:tgtEl>
                                        <p:attrNameLst>
                                          <p:attrName>ppt_x</p:attrName>
                                        </p:attrNameLst>
                                      </p:cBhvr>
                                      <p:tavLst>
                                        <p:tav tm="0">
                                          <p:val>
                                            <p:strVal val="#ppt_x"/>
                                          </p:val>
                                        </p:tav>
                                        <p:tav tm="100000">
                                          <p:val>
                                            <p:strVal val="#ppt_x"/>
                                          </p:val>
                                        </p:tav>
                                      </p:tavLst>
                                    </p:anim>
                                    <p:anim calcmode="lin" valueType="num">
                                      <p:cBhvr>
                                        <p:cTn id="3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1000"/>
                                        <p:tgtEl>
                                          <p:spTgt spid="11"/>
                                        </p:tgtEl>
                                      </p:cBhvr>
                                    </p:animEffect>
                                    <p:anim calcmode="lin" valueType="num">
                                      <p:cBhvr>
                                        <p:cTn id="42" dur="1000" fill="hold"/>
                                        <p:tgtEl>
                                          <p:spTgt spid="11"/>
                                        </p:tgtEl>
                                        <p:attrNameLst>
                                          <p:attrName>ppt_x</p:attrName>
                                        </p:attrNameLst>
                                      </p:cBhvr>
                                      <p:tavLst>
                                        <p:tav tm="0">
                                          <p:val>
                                            <p:strVal val="#ppt_x"/>
                                          </p:val>
                                        </p:tav>
                                        <p:tav tm="100000">
                                          <p:val>
                                            <p:strVal val="#ppt_x"/>
                                          </p:val>
                                        </p:tav>
                                      </p:tavLst>
                                    </p:anim>
                                    <p:anim calcmode="lin" valueType="num">
                                      <p:cBhvr>
                                        <p:cTn id="4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1" grpId="0" build="allAtOnce" rev="1"/>
      <p:bldP spid="21" grpId="1" build="allAtOnce"/>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4444C"/>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700D28C-0832-49B2-9259-D10DC8236B21}"/>
              </a:ext>
            </a:extLst>
          </p:cNvPr>
          <p:cNvSpPr/>
          <p:nvPr/>
        </p:nvSpPr>
        <p:spPr>
          <a:xfrm>
            <a:off x="5764530" y="0"/>
            <a:ext cx="6427470" cy="6858000"/>
          </a:xfrm>
          <a:prstGeom prst="rect">
            <a:avLst/>
          </a:prstGeom>
          <a:solidFill>
            <a:schemeClr val="bg1">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1AE5570-995D-4BBF-95A8-4CE9D9B616DE}"/>
              </a:ext>
            </a:extLst>
          </p:cNvPr>
          <p:cNvSpPr txBox="1"/>
          <p:nvPr/>
        </p:nvSpPr>
        <p:spPr>
          <a:xfrm>
            <a:off x="466285" y="1550783"/>
            <a:ext cx="5298244" cy="2485552"/>
          </a:xfrm>
          <a:prstGeom prst="rect">
            <a:avLst/>
          </a:prstGeom>
          <a:noFill/>
        </p:spPr>
        <p:txBody>
          <a:bodyPr wrap="square" rtlCol="0">
            <a:spAutoFit/>
          </a:bodyPr>
          <a:lstStyle/>
          <a:p>
            <a:pPr>
              <a:lnSpc>
                <a:spcPct val="200000"/>
              </a:lnSpc>
            </a:pPr>
            <a:r>
              <a:rPr lang="en-US" sz="1600" dirty="0">
                <a:solidFill>
                  <a:schemeClr val="bg1"/>
                </a:solidFill>
                <a:uFill>
                  <a:solidFill>
                    <a:srgbClr val="000000"/>
                  </a:solidFill>
                </a:uFill>
                <a:latin typeface="+mj-lt"/>
                <a:ea typeface="Arial" panose="020B0604020202020204" pitchFamily="34" charset="0"/>
              </a:rPr>
              <a:t>Checking that the engagement levels meet our expectations:</a:t>
            </a:r>
          </a:p>
          <a:p>
            <a:pPr marL="285750" indent="-285750">
              <a:lnSpc>
                <a:spcPct val="200000"/>
              </a:lnSpc>
              <a:buFont typeface="Arial" panose="020B0604020202020204" pitchFamily="34" charset="0"/>
              <a:buChar char="•"/>
            </a:pPr>
            <a:r>
              <a:rPr lang="en-US" sz="1600" dirty="0">
                <a:solidFill>
                  <a:schemeClr val="bg1"/>
                </a:solidFill>
                <a:uFill>
                  <a:solidFill>
                    <a:srgbClr val="000000"/>
                  </a:solidFill>
                </a:uFill>
                <a:latin typeface="+mj-lt"/>
                <a:ea typeface="Arial" panose="020B0604020202020204" pitchFamily="34" charset="0"/>
              </a:rPr>
              <a:t>Engagement based on age rang and nationalities</a:t>
            </a:r>
          </a:p>
          <a:p>
            <a:pPr marL="285750" indent="-285750">
              <a:lnSpc>
                <a:spcPct val="200000"/>
              </a:lnSpc>
              <a:buFont typeface="Arial" panose="020B0604020202020204" pitchFamily="34" charset="0"/>
              <a:buChar char="•"/>
            </a:pPr>
            <a:r>
              <a:rPr lang="en-US" sz="1600" dirty="0">
                <a:solidFill>
                  <a:schemeClr val="bg1"/>
                </a:solidFill>
                <a:uFill>
                  <a:solidFill>
                    <a:srgbClr val="000000"/>
                  </a:solidFill>
                </a:uFill>
                <a:latin typeface="+mj-lt"/>
                <a:ea typeface="Arial" panose="020B0604020202020204" pitchFamily="34" charset="0"/>
              </a:rPr>
              <a:t>Adapting the type of trends to the culture of the most viewers</a:t>
            </a:r>
          </a:p>
          <a:p>
            <a:pPr marL="285750" indent="-285750">
              <a:lnSpc>
                <a:spcPct val="200000"/>
              </a:lnSpc>
              <a:buFont typeface="Arial" panose="020B0604020202020204" pitchFamily="34" charset="0"/>
              <a:buChar char="•"/>
            </a:pPr>
            <a:r>
              <a:rPr lang="en-US" sz="1600" dirty="0">
                <a:solidFill>
                  <a:schemeClr val="bg1"/>
                </a:solidFill>
                <a:uFill>
                  <a:solidFill>
                    <a:srgbClr val="000000"/>
                  </a:solidFill>
                </a:uFill>
                <a:latin typeface="+mj-lt"/>
                <a:ea typeface="Arial" panose="020B0604020202020204" pitchFamily="34" charset="0"/>
              </a:rPr>
              <a:t>Improving the gaps between the types of viewers (Gender)</a:t>
            </a:r>
          </a:p>
        </p:txBody>
      </p:sp>
      <p:pic>
        <p:nvPicPr>
          <p:cNvPr id="16" name="Picture 15">
            <a:extLst>
              <a:ext uri="{FF2B5EF4-FFF2-40B4-BE49-F238E27FC236}">
                <a16:creationId xmlns:a16="http://schemas.microsoft.com/office/drawing/2014/main" id="{2A3A16AD-B560-4E57-A86D-6FE22C890B73}"/>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l="16823" t="51" r="1382" b="-51"/>
          <a:stretch/>
        </p:blipFill>
        <p:spPr>
          <a:xfrm>
            <a:off x="6262687" y="1753880"/>
            <a:ext cx="5431155" cy="3621877"/>
          </a:xfrm>
          <a:prstGeom prst="roundRect">
            <a:avLst>
              <a:gd name="adj" fmla="val 8594"/>
            </a:avLst>
          </a:prstGeom>
          <a:solidFill>
            <a:srgbClr val="FFFFFF">
              <a:shade val="85000"/>
            </a:srgbClr>
          </a:solidFill>
          <a:ln>
            <a:noFill/>
          </a:ln>
          <a:effectLst/>
        </p:spPr>
      </p:pic>
      <p:sp>
        <p:nvSpPr>
          <p:cNvPr id="20" name="TextBox 19">
            <a:extLst>
              <a:ext uri="{FF2B5EF4-FFF2-40B4-BE49-F238E27FC236}">
                <a16:creationId xmlns:a16="http://schemas.microsoft.com/office/drawing/2014/main" id="{D3B18D04-9DEB-4592-A049-163FA2F977C4}"/>
              </a:ext>
            </a:extLst>
          </p:cNvPr>
          <p:cNvSpPr txBox="1"/>
          <p:nvPr/>
        </p:nvSpPr>
        <p:spPr>
          <a:xfrm>
            <a:off x="6555104" y="5297634"/>
            <a:ext cx="4846320" cy="568745"/>
          </a:xfrm>
          <a:prstGeom prst="rect">
            <a:avLst/>
          </a:prstGeom>
          <a:noFill/>
        </p:spPr>
        <p:txBody>
          <a:bodyPr wrap="square" rtlCol="0">
            <a:spAutoFit/>
          </a:bodyPr>
          <a:lstStyle/>
          <a:p>
            <a:pPr algn="ctr">
              <a:lnSpc>
                <a:spcPct val="200000"/>
              </a:lnSpc>
            </a:pPr>
            <a:r>
              <a:rPr lang="en-US" dirty="0">
                <a:uFill>
                  <a:solidFill>
                    <a:srgbClr val="000000"/>
                  </a:solidFill>
                </a:uFill>
                <a:latin typeface="+mj-lt"/>
                <a:ea typeface="Arial" panose="020B0604020202020204" pitchFamily="34" charset="0"/>
              </a:rPr>
              <a:t>Each platform has a </a:t>
            </a:r>
            <a:r>
              <a:rPr lang="en-US" b="1" dirty="0">
                <a:uFill>
                  <a:solidFill>
                    <a:srgbClr val="000000"/>
                  </a:solidFill>
                </a:uFill>
                <a:latin typeface="+mj-lt"/>
                <a:ea typeface="Arial" panose="020B0604020202020204" pitchFamily="34" charset="0"/>
              </a:rPr>
              <a:t>Data</a:t>
            </a:r>
            <a:r>
              <a:rPr lang="en-US" dirty="0">
                <a:uFill>
                  <a:solidFill>
                    <a:srgbClr val="000000"/>
                  </a:solidFill>
                </a:uFill>
                <a:latin typeface="+mj-lt"/>
                <a:ea typeface="Arial" panose="020B0604020202020204" pitchFamily="34" charset="0"/>
              </a:rPr>
              <a:t> </a:t>
            </a:r>
            <a:r>
              <a:rPr lang="en-US" b="1" dirty="0">
                <a:uFill>
                  <a:solidFill>
                    <a:srgbClr val="000000"/>
                  </a:solidFill>
                </a:uFill>
                <a:latin typeface="+mj-lt"/>
                <a:ea typeface="Arial" panose="020B0604020202020204" pitchFamily="34" charset="0"/>
              </a:rPr>
              <a:t>Analytics</a:t>
            </a:r>
            <a:endParaRPr lang="en-US" b="1" dirty="0">
              <a:ln w="3175">
                <a:solidFill>
                  <a:schemeClr val="tx1"/>
                </a:solidFill>
              </a:ln>
              <a:uFill>
                <a:solidFill>
                  <a:srgbClr val="000000"/>
                </a:solidFill>
              </a:uFill>
              <a:latin typeface="+mj-lt"/>
              <a:ea typeface="Arial" panose="020B0604020202020204" pitchFamily="34" charset="0"/>
            </a:endParaRPr>
          </a:p>
        </p:txBody>
      </p:sp>
      <p:sp>
        <p:nvSpPr>
          <p:cNvPr id="9" name="TextBox 8">
            <a:extLst>
              <a:ext uri="{FF2B5EF4-FFF2-40B4-BE49-F238E27FC236}">
                <a16:creationId xmlns:a16="http://schemas.microsoft.com/office/drawing/2014/main" id="{12BF0C96-0134-447A-B028-13031FAD48F3}"/>
              </a:ext>
            </a:extLst>
          </p:cNvPr>
          <p:cNvSpPr txBox="1"/>
          <p:nvPr/>
        </p:nvSpPr>
        <p:spPr>
          <a:xfrm>
            <a:off x="466285" y="641055"/>
            <a:ext cx="4126523" cy="584775"/>
          </a:xfrm>
          <a:prstGeom prst="rect">
            <a:avLst/>
          </a:prstGeom>
          <a:noFill/>
        </p:spPr>
        <p:txBody>
          <a:bodyPr wrap="square" rtlCol="0">
            <a:spAutoFit/>
          </a:bodyPr>
          <a:lstStyle/>
          <a:p>
            <a:r>
              <a:rPr lang="en-US" sz="3200" b="1" spc="300" dirty="0">
                <a:solidFill>
                  <a:schemeClr val="bg1"/>
                </a:solidFill>
                <a:latin typeface="+mj-lt"/>
                <a:ea typeface="Microsoft YaHei Light" panose="020B0502040204020203" pitchFamily="34" charset="-122"/>
              </a:rPr>
              <a:t>Data Analytics</a:t>
            </a:r>
            <a:endParaRPr lang="en-US" sz="2400" b="1" spc="300" dirty="0">
              <a:solidFill>
                <a:schemeClr val="bg1"/>
              </a:solidFill>
              <a:latin typeface="+mj-lt"/>
              <a:ea typeface="Microsoft YaHei Light" panose="020B0502040204020203" pitchFamily="34" charset="-122"/>
            </a:endParaRPr>
          </a:p>
        </p:txBody>
      </p:sp>
      <p:cxnSp>
        <p:nvCxnSpPr>
          <p:cNvPr id="10" name="Straight Connector 9">
            <a:extLst>
              <a:ext uri="{FF2B5EF4-FFF2-40B4-BE49-F238E27FC236}">
                <a16:creationId xmlns:a16="http://schemas.microsoft.com/office/drawing/2014/main" id="{15741F1A-53E8-456E-AB24-75B2F30D779E}"/>
              </a:ext>
            </a:extLst>
          </p:cNvPr>
          <p:cNvCxnSpPr>
            <a:cxnSpLocks/>
          </p:cNvCxnSpPr>
          <p:nvPr/>
        </p:nvCxnSpPr>
        <p:spPr>
          <a:xfrm>
            <a:off x="1134846" y="1388306"/>
            <a:ext cx="2193042"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B6760A0-C938-4749-BF3D-2C3493A4E637}"/>
              </a:ext>
            </a:extLst>
          </p:cNvPr>
          <p:cNvSpPr txBox="1"/>
          <p:nvPr/>
        </p:nvSpPr>
        <p:spPr>
          <a:xfrm>
            <a:off x="466285" y="4379202"/>
            <a:ext cx="5253111" cy="1993110"/>
          </a:xfrm>
          <a:prstGeom prst="rect">
            <a:avLst/>
          </a:prstGeom>
          <a:noFill/>
        </p:spPr>
        <p:txBody>
          <a:bodyPr wrap="square" rtlCol="0">
            <a:spAutoFit/>
          </a:bodyPr>
          <a:lstStyle/>
          <a:p>
            <a:pPr>
              <a:lnSpc>
                <a:spcPct val="200000"/>
              </a:lnSpc>
            </a:pPr>
            <a:r>
              <a:rPr lang="en-US" sz="1600" dirty="0">
                <a:solidFill>
                  <a:schemeClr val="bg1"/>
                </a:solidFill>
                <a:uFill>
                  <a:solidFill>
                    <a:srgbClr val="000000"/>
                  </a:solidFill>
                </a:uFill>
                <a:latin typeface="+mj-lt"/>
                <a:ea typeface="Arial" panose="020B0604020202020204" pitchFamily="34" charset="0"/>
              </a:rPr>
              <a:t>Monthly meeting with HOVI to obtain the analytics concerning the advertisement campaign. </a:t>
            </a:r>
          </a:p>
          <a:p>
            <a:pPr marL="285750" indent="-285750">
              <a:lnSpc>
                <a:spcPct val="200000"/>
              </a:lnSpc>
              <a:buFont typeface="Arial" panose="020B0604020202020204" pitchFamily="34" charset="0"/>
              <a:buChar char="•"/>
            </a:pPr>
            <a:r>
              <a:rPr lang="en-US" sz="1600" dirty="0">
                <a:ln w="3175">
                  <a:noFill/>
                </a:ln>
                <a:solidFill>
                  <a:schemeClr val="bg1"/>
                </a:solidFill>
                <a:uFill>
                  <a:solidFill>
                    <a:srgbClr val="000000"/>
                  </a:solidFill>
                </a:uFill>
                <a:latin typeface="+mj-lt"/>
                <a:ea typeface="Arial" panose="020B0604020202020204" pitchFamily="34" charset="0"/>
              </a:rPr>
              <a:t>Exact numbers of leading potential customers on website  </a:t>
            </a:r>
          </a:p>
          <a:p>
            <a:pPr marL="285750" indent="-285750">
              <a:lnSpc>
                <a:spcPct val="200000"/>
              </a:lnSpc>
              <a:buFont typeface="Arial" panose="020B0604020202020204" pitchFamily="34" charset="0"/>
              <a:buChar char="•"/>
            </a:pPr>
            <a:r>
              <a:rPr lang="en-US" sz="1600" dirty="0">
                <a:ln w="3175">
                  <a:noFill/>
                </a:ln>
                <a:solidFill>
                  <a:schemeClr val="bg1"/>
                </a:solidFill>
                <a:uFill>
                  <a:solidFill>
                    <a:srgbClr val="000000"/>
                  </a:solidFill>
                </a:uFill>
                <a:latin typeface="+mj-lt"/>
                <a:ea typeface="Arial" panose="020B0604020202020204" pitchFamily="34" charset="0"/>
              </a:rPr>
              <a:t>Engagement levels based on social media profiles clicks</a:t>
            </a:r>
            <a:endParaRPr lang="en-US" sz="1600" dirty="0">
              <a:ln w="3175">
                <a:noFill/>
              </a:ln>
              <a:noFill/>
              <a:uFill>
                <a:solidFill>
                  <a:srgbClr val="000000"/>
                </a:solidFill>
              </a:uFill>
              <a:latin typeface="+mj-lt"/>
              <a:ea typeface="Arial" panose="020B0604020202020204" pitchFamily="34" charset="0"/>
            </a:endParaRPr>
          </a:p>
        </p:txBody>
      </p:sp>
      <p:cxnSp>
        <p:nvCxnSpPr>
          <p:cNvPr id="11" name="Straight Connector 10">
            <a:extLst>
              <a:ext uri="{FF2B5EF4-FFF2-40B4-BE49-F238E27FC236}">
                <a16:creationId xmlns:a16="http://schemas.microsoft.com/office/drawing/2014/main" id="{1A10C619-1795-466A-A11E-7119F9E28AB0}"/>
              </a:ext>
            </a:extLst>
          </p:cNvPr>
          <p:cNvCxnSpPr>
            <a:cxnSpLocks/>
          </p:cNvCxnSpPr>
          <p:nvPr/>
        </p:nvCxnSpPr>
        <p:spPr>
          <a:xfrm>
            <a:off x="1701312" y="4265475"/>
            <a:ext cx="2536581" cy="0"/>
          </a:xfrm>
          <a:prstGeom prst="line">
            <a:avLst/>
          </a:prstGeom>
          <a:ln w="19050">
            <a:solidFill>
              <a:schemeClr val="bg1">
                <a:alpha val="9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8554965"/>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1000"/>
                                        <p:tgtEl>
                                          <p:spTgt spid="13"/>
                                        </p:tgtEl>
                                      </p:cBhvr>
                                    </p:animEffect>
                                    <p:anim calcmode="lin" valueType="num">
                                      <p:cBhvr>
                                        <p:cTn id="20" dur="1000" fill="hold"/>
                                        <p:tgtEl>
                                          <p:spTgt spid="13"/>
                                        </p:tgtEl>
                                        <p:attrNameLst>
                                          <p:attrName>ppt_x</p:attrName>
                                        </p:attrNameLst>
                                      </p:cBhvr>
                                      <p:tavLst>
                                        <p:tav tm="0">
                                          <p:val>
                                            <p:strVal val="#ppt_x"/>
                                          </p:val>
                                        </p:tav>
                                        <p:tav tm="100000">
                                          <p:val>
                                            <p:strVal val="#ppt_x"/>
                                          </p:val>
                                        </p:tav>
                                      </p:tavLst>
                                    </p:anim>
                                    <p:anim calcmode="lin" valueType="num">
                                      <p:cBhvr>
                                        <p:cTn id="2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1000"/>
                                        <p:tgtEl>
                                          <p:spTgt spid="12"/>
                                        </p:tgtEl>
                                      </p:cBhvr>
                                    </p:animEffect>
                                    <p:anim calcmode="lin" valueType="num">
                                      <p:cBhvr>
                                        <p:cTn id="27" dur="1000" fill="hold"/>
                                        <p:tgtEl>
                                          <p:spTgt spid="12"/>
                                        </p:tgtEl>
                                        <p:attrNameLst>
                                          <p:attrName>ppt_x</p:attrName>
                                        </p:attrNameLst>
                                      </p:cBhvr>
                                      <p:tavLst>
                                        <p:tav tm="0">
                                          <p:val>
                                            <p:strVal val="#ppt_x"/>
                                          </p:val>
                                        </p:tav>
                                        <p:tav tm="100000">
                                          <p:val>
                                            <p:strVal val="#ppt_x"/>
                                          </p:val>
                                        </p:tav>
                                      </p:tavLst>
                                    </p:anim>
                                    <p:anim calcmode="lin" valueType="num">
                                      <p:cBhvr>
                                        <p:cTn id="28" dur="1000" fill="hold"/>
                                        <p:tgtEl>
                                          <p:spTgt spid="12"/>
                                        </p:tgtEl>
                                        <p:attrNameLst>
                                          <p:attrName>ppt_y</p:attrName>
                                        </p:attrNameLst>
                                      </p:cBhvr>
                                      <p:tavLst>
                                        <p:tav tm="0">
                                          <p:val>
                                            <p:strVal val="#ppt_y+.1"/>
                                          </p:val>
                                        </p:tav>
                                        <p:tav tm="100000">
                                          <p:val>
                                            <p:strVal val="#ppt_y"/>
                                          </p:val>
                                        </p:tav>
                                      </p:tavLst>
                                    </p:anim>
                                  </p:childTnLst>
                                </p:cTn>
                              </p:par>
                              <p:par>
                                <p:cTn id="29" presetID="22" presetClass="entr" presetSubtype="4"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down)">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0"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0CA8EAE-FB38-4BB4-A334-11F77369B0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530"/>
            <a:ext cx="12192000" cy="6858000"/>
          </a:xfrm>
          <a:prstGeom prst="rect">
            <a:avLst/>
          </a:prstGeom>
        </p:spPr>
      </p:pic>
      <p:sp>
        <p:nvSpPr>
          <p:cNvPr id="32" name="Rectangle 6">
            <a:extLst>
              <a:ext uri="{FF2B5EF4-FFF2-40B4-BE49-F238E27FC236}">
                <a16:creationId xmlns:a16="http://schemas.microsoft.com/office/drawing/2014/main" id="{0DB0D468-5481-42FF-A3ED-B3789815731A}"/>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 name="TextBox 1">
            <a:extLst>
              <a:ext uri="{FF2B5EF4-FFF2-40B4-BE49-F238E27FC236}">
                <a16:creationId xmlns:a16="http://schemas.microsoft.com/office/drawing/2014/main" id="{C66E2C7D-95A1-4F3B-8DC8-7C504CBB7DA0}"/>
              </a:ext>
            </a:extLst>
          </p:cNvPr>
          <p:cNvSpPr txBox="1"/>
          <p:nvPr/>
        </p:nvSpPr>
        <p:spPr>
          <a:xfrm>
            <a:off x="3358925" y="2832856"/>
            <a:ext cx="6705600" cy="1446550"/>
          </a:xfrm>
          <a:prstGeom prst="rect">
            <a:avLst/>
          </a:prstGeom>
          <a:noFill/>
        </p:spPr>
        <p:txBody>
          <a:bodyPr wrap="square" rtlCol="0">
            <a:spAutoFit/>
          </a:bodyPr>
          <a:lstStyle/>
          <a:p>
            <a:r>
              <a:rPr lang="en-US" sz="8800" b="1" dirty="0">
                <a:solidFill>
                  <a:schemeClr val="accent1">
                    <a:lumMod val="20000"/>
                    <a:lumOff val="80000"/>
                  </a:schemeClr>
                </a:solidFill>
                <a:effectLst>
                  <a:outerShdw blurRad="38100" dist="38100" dir="2700000" algn="tl">
                    <a:srgbClr val="000000">
                      <a:alpha val="43137"/>
                    </a:srgbClr>
                  </a:outerShdw>
                </a:effectLst>
                <a:latin typeface="+mj-lt"/>
              </a:rPr>
              <a:t>T h a n k  Y o u</a:t>
            </a:r>
          </a:p>
        </p:txBody>
      </p:sp>
      <p:sp>
        <p:nvSpPr>
          <p:cNvPr id="16" name="TextBox 15">
            <a:extLst>
              <a:ext uri="{FF2B5EF4-FFF2-40B4-BE49-F238E27FC236}">
                <a16:creationId xmlns:a16="http://schemas.microsoft.com/office/drawing/2014/main" id="{3F4FB316-9721-4EF7-B2EA-872EAB19500B}"/>
              </a:ext>
            </a:extLst>
          </p:cNvPr>
          <p:cNvSpPr txBox="1"/>
          <p:nvPr/>
        </p:nvSpPr>
        <p:spPr>
          <a:xfrm>
            <a:off x="3491854" y="3943884"/>
            <a:ext cx="7132865" cy="569387"/>
          </a:xfrm>
          <a:prstGeom prst="rect">
            <a:avLst/>
          </a:prstGeom>
          <a:noFill/>
        </p:spPr>
        <p:txBody>
          <a:bodyPr wrap="square" rtlCol="0">
            <a:spAutoFit/>
          </a:bodyPr>
          <a:lstStyle/>
          <a:p>
            <a:r>
              <a:rPr lang="en-US" sz="3100" spc="600" dirty="0">
                <a:solidFill>
                  <a:srgbClr val="C00000"/>
                </a:solidFill>
                <a:effectLst>
                  <a:outerShdw blurRad="38100" dist="38100" dir="2700000" algn="tl">
                    <a:srgbClr val="000000">
                      <a:alpha val="43137"/>
                    </a:srgbClr>
                  </a:outerShdw>
                </a:effectLst>
                <a:latin typeface="+mj-lt"/>
              </a:rPr>
              <a:t>FOR  YOUR  ATTENTION</a:t>
            </a:r>
          </a:p>
        </p:txBody>
      </p:sp>
      <p:sp>
        <p:nvSpPr>
          <p:cNvPr id="3" name="Rectangle 2">
            <a:extLst>
              <a:ext uri="{FF2B5EF4-FFF2-40B4-BE49-F238E27FC236}">
                <a16:creationId xmlns:a16="http://schemas.microsoft.com/office/drawing/2014/main" id="{4C9BC3CD-47F4-4011-8362-E1751995222A}"/>
              </a:ext>
            </a:extLst>
          </p:cNvPr>
          <p:cNvSpPr/>
          <p:nvPr/>
        </p:nvSpPr>
        <p:spPr>
          <a:xfrm>
            <a:off x="3092225" y="3182183"/>
            <a:ext cx="266700" cy="1194555"/>
          </a:xfrm>
          <a:prstGeom prst="rect">
            <a:avLst/>
          </a:prstGeom>
          <a:solidFill>
            <a:srgbClr val="DAE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7685318"/>
      </p:ext>
    </p:extLst>
  </p:cSld>
  <p:clrMapOvr>
    <a:masterClrMapping/>
  </p:clrMapOvr>
  <mc:AlternateContent xmlns:mc="http://schemas.openxmlformats.org/markup-compatibility/2006" xmlns:p14="http://schemas.microsoft.com/office/powerpoint/2010/main">
    <mc:Choice Requires="p14">
      <p:transition spd="slow" p14:dur="225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2" presetClass="entr" presetSubtype="1" fill="hold" grpId="0" nodeType="withEffect">
                                  <p:stCondLst>
                                    <p:cond delay="600"/>
                                  </p:stCondLst>
                                  <p:childTnLst>
                                    <p:set>
                                      <p:cBhvr>
                                        <p:cTn id="9" dur="1" fill="hold">
                                          <p:stCondLst>
                                            <p:cond delay="0"/>
                                          </p:stCondLst>
                                        </p:cTn>
                                        <p:tgtEl>
                                          <p:spTgt spid="3"/>
                                        </p:tgtEl>
                                        <p:attrNameLst>
                                          <p:attrName>style.visibility</p:attrName>
                                        </p:attrNameLst>
                                      </p:cBhvr>
                                      <p:to>
                                        <p:strVal val="visible"/>
                                      </p:to>
                                    </p:set>
                                    <p:animEffect transition="in" filter="wipe(up)">
                                      <p:cBhvr>
                                        <p:cTn id="10" dur="1750"/>
                                        <p:tgtEl>
                                          <p:spTgt spid="3"/>
                                        </p:tgtEl>
                                      </p:cBhvr>
                                    </p:animEffect>
                                  </p:childTnLst>
                                </p:cTn>
                              </p:par>
                              <p:par>
                                <p:cTn id="11" presetID="22" presetClass="entr" presetSubtype="8" fill="hold" grpId="0" nodeType="withEffect">
                                  <p:stCondLst>
                                    <p:cond delay="1900"/>
                                  </p:stCondLst>
                                  <p:childTnLst>
                                    <p:set>
                                      <p:cBhvr>
                                        <p:cTn id="12" dur="1" fill="hold">
                                          <p:stCondLst>
                                            <p:cond delay="0"/>
                                          </p:stCondLst>
                                        </p:cTn>
                                        <p:tgtEl>
                                          <p:spTgt spid="16"/>
                                        </p:tgtEl>
                                        <p:attrNameLst>
                                          <p:attrName>style.visibility</p:attrName>
                                        </p:attrNameLst>
                                      </p:cBhvr>
                                      <p:to>
                                        <p:strVal val="visible"/>
                                      </p:to>
                                    </p:set>
                                    <p:animEffect transition="in" filter="wipe(left)">
                                      <p:cBhvr>
                                        <p:cTn id="13" dur="18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6" grpId="0"/>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TotalTime>
  <Words>365</Words>
  <Application>Microsoft Office PowerPoint</Application>
  <PresentationFormat>Widescreen</PresentationFormat>
  <Paragraphs>76</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Microsoft YaHei Light</vt:lpstr>
      <vt:lpstr>Yu Gothic UI Light</vt: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YOBITO</dc:creator>
  <cp:lastModifiedBy>RAZOV-PC</cp:lastModifiedBy>
  <cp:revision>513</cp:revision>
  <dcterms:created xsi:type="dcterms:W3CDTF">2021-08-26T20:37:33Z</dcterms:created>
  <dcterms:modified xsi:type="dcterms:W3CDTF">2022-03-13T12:31:44Z</dcterms:modified>
</cp:coreProperties>
</file>

<file path=docProps/thumbnail.jpeg>
</file>